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091C937-2807-4D99-A930-0DC3394BF67F}"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3175826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91C937-2807-4D99-A930-0DC3394BF67F}"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55981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91C937-2807-4D99-A930-0DC3394BF67F}"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10207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91C937-2807-4D99-A930-0DC3394BF67F}"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1531363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091C937-2807-4D99-A930-0DC3394BF67F}"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1711920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091C937-2807-4D99-A930-0DC3394BF67F}"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1736033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091C937-2807-4D99-A930-0DC3394BF67F}"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543643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091C937-2807-4D99-A930-0DC3394BF67F}"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2343700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091C937-2807-4D99-A930-0DC3394BF67F}"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9086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91C937-2807-4D99-A930-0DC3394BF67F}"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896792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91C937-2807-4D99-A930-0DC3394BF67F}"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A6DFF8-9C17-455E-AFA7-B46D4D4B9E15}" type="slidenum">
              <a:rPr lang="tr-TR" smtClean="0"/>
              <a:t>‹#›</a:t>
            </a:fld>
            <a:endParaRPr lang="tr-TR"/>
          </a:p>
        </p:txBody>
      </p:sp>
    </p:spTree>
    <p:extLst>
      <p:ext uri="{BB962C8B-B14F-4D97-AF65-F5344CB8AC3E}">
        <p14:creationId xmlns:p14="http://schemas.microsoft.com/office/powerpoint/2010/main" val="4177912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1C937-2807-4D99-A930-0DC3394BF67F}"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A6DFF8-9C17-455E-AFA7-B46D4D4B9E15}" type="slidenum">
              <a:rPr lang="tr-TR" smtClean="0"/>
              <a:t>‹#›</a:t>
            </a:fld>
            <a:endParaRPr lang="tr-TR"/>
          </a:p>
        </p:txBody>
      </p:sp>
    </p:spTree>
    <p:extLst>
      <p:ext uri="{BB962C8B-B14F-4D97-AF65-F5344CB8AC3E}">
        <p14:creationId xmlns:p14="http://schemas.microsoft.com/office/powerpoint/2010/main" val="2793779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981579"/>
          </a:xfrm>
        </p:spPr>
        <p:txBody>
          <a:bodyPr>
            <a:noAutofit/>
          </a:bodyPr>
          <a:lstStyle/>
          <a:p>
            <a:pPr algn="ctr"/>
            <a:r>
              <a:rPr lang="tr-TR" sz="5400" b="1" dirty="0" smtClean="0"/>
              <a:t>TYT104 TÜRK TİYATROSU TANZİMAT-MEŞRUTİYET</a:t>
            </a:r>
            <a:endParaRPr lang="tr-TR" sz="5400" b="1" dirty="0"/>
          </a:p>
        </p:txBody>
      </p:sp>
    </p:spTree>
    <p:extLst>
      <p:ext uri="{BB962C8B-B14F-4D97-AF65-F5344CB8AC3E}">
        <p14:creationId xmlns:p14="http://schemas.microsoft.com/office/powerpoint/2010/main" val="420385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Türk Tiyatrosu Dönemleri</a:t>
            </a:r>
            <a:r>
              <a:rPr lang="tr-TR" dirty="0" smtClean="0"/>
              <a:t/>
            </a:r>
            <a:br>
              <a:rPr lang="tr-TR" dirty="0" smtClean="0"/>
            </a:br>
            <a:endParaRPr lang="tr-TR" dirty="0"/>
          </a:p>
        </p:txBody>
      </p:sp>
      <p:sp>
        <p:nvSpPr>
          <p:cNvPr id="3" name="Alt Başlık 2"/>
          <p:cNvSpPr>
            <a:spLocks noGrp="1"/>
          </p:cNvSpPr>
          <p:nvPr>
            <p:ph type="subTitle" idx="1"/>
          </p:nvPr>
        </p:nvSpPr>
        <p:spPr/>
        <p:txBody>
          <a:bodyPr>
            <a:normAutofit/>
          </a:bodyPr>
          <a:lstStyle/>
          <a:p>
            <a:r>
              <a:rPr lang="tr-TR" dirty="0" smtClean="0"/>
              <a:t>-</a:t>
            </a:r>
            <a:r>
              <a:rPr lang="tr-TR" dirty="0"/>
              <a:t>1839’dan 1908’e kadar olan döneme Tanzimat Tiyatrosu, </a:t>
            </a:r>
          </a:p>
          <a:p>
            <a:r>
              <a:rPr lang="tr-TR" dirty="0"/>
              <a:t>-1908’den 1923’e kadar olan döneme Meşrutiyet Tiyatrosu ,</a:t>
            </a:r>
          </a:p>
          <a:p>
            <a:r>
              <a:rPr lang="tr-TR" b="1" dirty="0"/>
              <a:t>-</a:t>
            </a:r>
            <a:r>
              <a:rPr lang="tr-TR" dirty="0"/>
              <a:t>1923’ten günümüze kadar olan döneme ise Cumhuriyet Tiyatrosu</a:t>
            </a:r>
          </a:p>
        </p:txBody>
      </p:sp>
    </p:spTree>
    <p:extLst>
      <p:ext uri="{BB962C8B-B14F-4D97-AF65-F5344CB8AC3E}">
        <p14:creationId xmlns:p14="http://schemas.microsoft.com/office/powerpoint/2010/main" val="299118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TANZİMAT DÖNEMİNİN TARİHSEL ÇERÇEVESİ VE BATILILAŞMA</a:t>
            </a: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smtClean="0"/>
              <a:t>-</a:t>
            </a:r>
            <a:r>
              <a:rPr lang="tr-TR" dirty="0"/>
              <a:t>	Osmanlı’nın Yenileşme, Modernleşme ve Batılılaşma hamleleri</a:t>
            </a:r>
          </a:p>
          <a:p>
            <a:r>
              <a:rPr lang="tr-TR" dirty="0"/>
              <a:t>-	Tanzimat Fermanı ve Islahat Fermanı</a:t>
            </a:r>
          </a:p>
          <a:p>
            <a:r>
              <a:rPr lang="tr-TR" dirty="0"/>
              <a:t>-	Batılılaşma ikliminden beslenen tiyatro</a:t>
            </a:r>
          </a:p>
          <a:p>
            <a:r>
              <a:rPr lang="tr-TR" dirty="0"/>
              <a:t>-	Tiyatro ile Batılılaşma arasındaki ilişki</a:t>
            </a:r>
          </a:p>
          <a:p>
            <a:endParaRPr lang="tr-TR" dirty="0"/>
          </a:p>
        </p:txBody>
      </p:sp>
    </p:spTree>
    <p:extLst>
      <p:ext uri="{BB962C8B-B14F-4D97-AF65-F5344CB8AC3E}">
        <p14:creationId xmlns:p14="http://schemas.microsoft.com/office/powerpoint/2010/main" val="207206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BATILILAŞMA- BATILI TİYATRO- DEĞİŞEN TİYATRO</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lvl="0"/>
            <a:r>
              <a:rPr lang="tr-TR" dirty="0"/>
              <a:t>Batılılaşma Nedir?</a:t>
            </a:r>
          </a:p>
          <a:p>
            <a:pPr lvl="0"/>
            <a:r>
              <a:rPr lang="tr-TR" dirty="0"/>
              <a:t>Tanzimat Fermanı ve Batılılaşma Açısından Değeri Nedir?</a:t>
            </a:r>
          </a:p>
          <a:p>
            <a:pPr lvl="0"/>
            <a:r>
              <a:rPr lang="tr-TR" dirty="0"/>
              <a:t>Islahat Fermanının Batılılaşma Açısından Değeri Nedir?</a:t>
            </a:r>
          </a:p>
          <a:p>
            <a:pPr lvl="0"/>
            <a:r>
              <a:rPr lang="tr-TR" dirty="0"/>
              <a:t>Yenileşme ve Batılılaşma hamlelerine tepkiler</a:t>
            </a:r>
          </a:p>
          <a:p>
            <a:pPr lvl="0"/>
            <a:r>
              <a:rPr lang="tr-TR" dirty="0"/>
              <a:t>Batılılaşma ve Tiyatro Arasındaki ilişkiler </a:t>
            </a:r>
          </a:p>
          <a:p>
            <a:pPr lvl="0"/>
            <a:r>
              <a:rPr lang="tr-TR" dirty="0"/>
              <a:t>Yenilmişlik Duygusu</a:t>
            </a:r>
          </a:p>
          <a:p>
            <a:pPr lvl="0"/>
            <a:r>
              <a:rPr lang="tr-TR" dirty="0"/>
              <a:t>Yeni Osmanlılar</a:t>
            </a:r>
          </a:p>
          <a:p>
            <a:pPr lvl="0"/>
            <a:r>
              <a:rPr lang="tr-TR" dirty="0"/>
              <a:t>Osmanlı gazeteciliği</a:t>
            </a:r>
          </a:p>
          <a:p>
            <a:pPr lvl="0"/>
            <a:r>
              <a:rPr lang="tr-TR" dirty="0"/>
              <a:t> Roman </a:t>
            </a:r>
          </a:p>
          <a:p>
            <a:pPr lvl="0"/>
            <a:r>
              <a:rPr lang="tr-TR" dirty="0"/>
              <a:t>Osmanlı aydını</a:t>
            </a:r>
          </a:p>
          <a:p>
            <a:endParaRPr lang="tr-TR" dirty="0"/>
          </a:p>
        </p:txBody>
      </p:sp>
    </p:spTree>
    <p:extLst>
      <p:ext uri="{BB962C8B-B14F-4D97-AF65-F5344CB8AC3E}">
        <p14:creationId xmlns:p14="http://schemas.microsoft.com/office/powerpoint/2010/main" val="1278938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Bilgiler</a:t>
            </a:r>
            <a:endParaRPr lang="tr-TR" dirty="0"/>
          </a:p>
        </p:txBody>
      </p:sp>
      <p:sp>
        <p:nvSpPr>
          <p:cNvPr id="3" name="İçerik Yer Tutucusu 2"/>
          <p:cNvSpPr>
            <a:spLocks noGrp="1"/>
          </p:cNvSpPr>
          <p:nvPr>
            <p:ph idx="1"/>
          </p:nvPr>
        </p:nvSpPr>
        <p:spPr/>
        <p:txBody>
          <a:bodyPr>
            <a:normAutofit fontScale="92500" lnSpcReduction="10000"/>
          </a:bodyPr>
          <a:lstStyle/>
          <a:p>
            <a:r>
              <a:rPr lang="tr-TR" dirty="0"/>
              <a:t>Toplumsal alanda başat bir biçimde kendini gösteren Batılılaşma hareketi, sanat, edebiyat ve tiyatro alanında da kendini güçlü bir biçimde gösterir. Batılı formlar olan tiyatro, roman, makale gibi türler ilk kez bu dönemde ortaya çıkar. Tanzimat dönemi aydınları için temel mesele de genellikle Batılılaşma olgusudur. Bu olgu dönemin neredeyse bütün tiyatro yapıtlarında görüldüğü gibi, tiyatro yaşantısını da güçlü biçimde etkiler. Tanzimat dönemi aydınları için tiyatro hem bir Batılılaşma olgusu hem de kimi zaman Batılılaşmanın çerçevesini çizecek, sınırlarını belirleyecek bir olgudur. Tanzimat yazarları için tiyatronun genellikle roman ve gazetecilikle birlikte ilerlediğini, tiyatronun onlar için kamuya açılma ve fikir beyan etme açısından diğer alanlardan daha güçlü bir araç olduğunu da söylemek mümkündür. </a:t>
            </a:r>
          </a:p>
          <a:p>
            <a:endParaRPr lang="tr-TR" dirty="0"/>
          </a:p>
        </p:txBody>
      </p:sp>
    </p:spTree>
    <p:extLst>
      <p:ext uri="{BB962C8B-B14F-4D97-AF65-F5344CB8AC3E}">
        <p14:creationId xmlns:p14="http://schemas.microsoft.com/office/powerpoint/2010/main" val="2163241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Namık Kemal, Ahmet Mithat, </a:t>
            </a:r>
            <a:r>
              <a:rPr lang="tr-TR" dirty="0" err="1"/>
              <a:t>Ebuzziya</a:t>
            </a:r>
            <a:r>
              <a:rPr lang="tr-TR" dirty="0"/>
              <a:t> Tevfik gibi aydınlar Avrupa ülkelerinde izledikleri ve okudukları oyunlar çerçevesinde kendilerine Batılı oyun yazma modelleri seçerler. Şerif Mardin Tanzimat aydınlarını “sosyal </a:t>
            </a:r>
            <a:r>
              <a:rPr lang="tr-TR" dirty="0" err="1"/>
              <a:t>seferberciler</a:t>
            </a:r>
            <a:r>
              <a:rPr lang="tr-TR" dirty="0"/>
              <a:t>” biçiminde tanımlar. Bu anlamda tiyatro Tanzimat dönemi kamusal yaşantısı açısından oldukça güçlü bir öğedir. </a:t>
            </a:r>
          </a:p>
        </p:txBody>
      </p:sp>
    </p:spTree>
    <p:extLst>
      <p:ext uri="{BB962C8B-B14F-4D97-AF65-F5344CB8AC3E}">
        <p14:creationId xmlns:p14="http://schemas.microsoft.com/office/powerpoint/2010/main" val="2486452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555115"/>
          </a:xfrm>
        </p:spPr>
        <p:txBody>
          <a:bodyPr>
            <a:normAutofit/>
          </a:bodyPr>
          <a:lstStyle/>
          <a:p>
            <a:r>
              <a:rPr lang="tr-TR" sz="3200" b="1" dirty="0"/>
              <a:t>TANZİMAT’TA TİYATRO YAŞANTISI,</a:t>
            </a:r>
            <a:r>
              <a:rPr lang="tr-TR" sz="3200" dirty="0"/>
              <a:t/>
            </a:r>
            <a:br>
              <a:rPr lang="tr-TR" sz="3200" dirty="0"/>
            </a:br>
            <a:r>
              <a:rPr lang="tr-TR" sz="3200" b="1" dirty="0"/>
              <a:t>DÖNEM TİYATROSUNUN GENEL ÖZELLİKLERİ, SAHNELER VE TOPLULUKLAR</a:t>
            </a:r>
            <a:endParaRPr lang="tr-TR" sz="3200" dirty="0"/>
          </a:p>
        </p:txBody>
      </p:sp>
      <p:sp>
        <p:nvSpPr>
          <p:cNvPr id="3" name="İçerik Yer Tutucusu 2"/>
          <p:cNvSpPr>
            <a:spLocks noGrp="1"/>
          </p:cNvSpPr>
          <p:nvPr>
            <p:ph idx="1"/>
          </p:nvPr>
        </p:nvSpPr>
        <p:spPr>
          <a:xfrm>
            <a:off x="960120" y="1856233"/>
            <a:ext cx="10393680" cy="4320730"/>
          </a:xfrm>
        </p:spPr>
        <p:txBody>
          <a:bodyPr>
            <a:normAutofit fontScale="77500" lnSpcReduction="20000"/>
          </a:bodyPr>
          <a:lstStyle/>
          <a:p>
            <a:pPr lvl="0"/>
            <a:r>
              <a:rPr lang="tr-TR" dirty="0"/>
              <a:t>Osmanlı’nın Batılılaşma amaçlarının bir parçası olarak Batılı tiyatro</a:t>
            </a:r>
          </a:p>
          <a:p>
            <a:pPr lvl="0"/>
            <a:r>
              <a:rPr lang="tr-TR" dirty="0"/>
              <a:t>Eğitim kürsüsü olarak Batılı tiyatro</a:t>
            </a:r>
          </a:p>
          <a:p>
            <a:pPr lvl="0"/>
            <a:r>
              <a:rPr lang="tr-TR" dirty="0"/>
              <a:t>Yirmi Sekiz Çelebi Mehmet Efendi’nin Sefaretnamesi</a:t>
            </a:r>
          </a:p>
          <a:p>
            <a:pPr lvl="0"/>
            <a:r>
              <a:rPr lang="tr-TR" dirty="0"/>
              <a:t>Sarayın Batılılaşan Yüzü Olarak Sahne Sanatları</a:t>
            </a:r>
          </a:p>
          <a:p>
            <a:pPr lvl="0"/>
            <a:r>
              <a:rPr lang="tr-TR" dirty="0" err="1"/>
              <a:t>Donizetti</a:t>
            </a:r>
            <a:endParaRPr lang="tr-TR" dirty="0"/>
          </a:p>
          <a:p>
            <a:pPr lvl="0"/>
            <a:r>
              <a:rPr lang="tr-TR" dirty="0" err="1"/>
              <a:t>Naum</a:t>
            </a:r>
            <a:r>
              <a:rPr lang="tr-TR" dirty="0"/>
              <a:t> tiyatrosu</a:t>
            </a:r>
          </a:p>
          <a:p>
            <a:pPr lvl="0"/>
            <a:r>
              <a:rPr lang="tr-TR" dirty="0"/>
              <a:t>Dolmabahçe Saray tiyatrosu</a:t>
            </a:r>
          </a:p>
          <a:p>
            <a:pPr lvl="0"/>
            <a:r>
              <a:rPr lang="tr-TR" dirty="0"/>
              <a:t>Sarayın tiyatroya desteği</a:t>
            </a:r>
          </a:p>
          <a:p>
            <a:pPr lvl="0"/>
            <a:r>
              <a:rPr lang="tr-TR" dirty="0"/>
              <a:t>Ermeni tiyatro toplulukları</a:t>
            </a:r>
          </a:p>
          <a:p>
            <a:pPr lvl="0"/>
            <a:r>
              <a:rPr lang="tr-TR" dirty="0"/>
              <a:t>Beyoğlu’nda tiyatro</a:t>
            </a:r>
          </a:p>
          <a:p>
            <a:pPr lvl="0"/>
            <a:r>
              <a:rPr lang="tr-TR" dirty="0"/>
              <a:t>Güllü </a:t>
            </a:r>
            <a:r>
              <a:rPr lang="tr-TR" dirty="0" err="1"/>
              <a:t>Agop</a:t>
            </a:r>
            <a:r>
              <a:rPr lang="tr-TR" dirty="0"/>
              <a:t> veya </a:t>
            </a:r>
            <a:r>
              <a:rPr lang="tr-TR" dirty="0" err="1"/>
              <a:t>Hagop</a:t>
            </a:r>
            <a:r>
              <a:rPr lang="tr-TR" dirty="0"/>
              <a:t> </a:t>
            </a:r>
            <a:r>
              <a:rPr lang="tr-TR" dirty="0" err="1"/>
              <a:t>Vartovyan</a:t>
            </a:r>
            <a:endParaRPr lang="tr-TR" dirty="0"/>
          </a:p>
          <a:p>
            <a:pPr lvl="0"/>
            <a:r>
              <a:rPr lang="tr-TR" dirty="0"/>
              <a:t> </a:t>
            </a:r>
            <a:r>
              <a:rPr lang="tr-TR" dirty="0" err="1"/>
              <a:t>Gedikpaşa</a:t>
            </a:r>
            <a:r>
              <a:rPr lang="tr-TR" dirty="0"/>
              <a:t> Tiyatrosu veya Osmanlı Kumpanyası</a:t>
            </a:r>
            <a:endParaRPr lang="tr-TR" dirty="0"/>
          </a:p>
        </p:txBody>
      </p:sp>
    </p:spTree>
    <p:extLst>
      <p:ext uri="{BB962C8B-B14F-4D97-AF65-F5344CB8AC3E}">
        <p14:creationId xmlns:p14="http://schemas.microsoft.com/office/powerpoint/2010/main" val="4237454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Seyirci sorunları</a:t>
            </a:r>
          </a:p>
          <a:p>
            <a:pPr lvl="0"/>
            <a:r>
              <a:rPr lang="tr-TR" dirty="0"/>
              <a:t>Seyirci olarak kadınlar</a:t>
            </a:r>
          </a:p>
          <a:p>
            <a:pPr lvl="0"/>
            <a:r>
              <a:rPr lang="tr-TR" dirty="0"/>
              <a:t>Oyuncu Sorunları</a:t>
            </a:r>
          </a:p>
          <a:p>
            <a:pPr lvl="0"/>
            <a:r>
              <a:rPr lang="tr-TR" dirty="0"/>
              <a:t>Tiyatroda Dil Sorunları</a:t>
            </a:r>
          </a:p>
          <a:p>
            <a:pPr lvl="0"/>
            <a:r>
              <a:rPr lang="tr-TR" dirty="0"/>
              <a:t>Müslüman Oyuncu Sorunu</a:t>
            </a:r>
          </a:p>
          <a:p>
            <a:pPr lvl="0"/>
            <a:r>
              <a:rPr lang="tr-TR" dirty="0"/>
              <a:t>Kadın oyuncu sorunu</a:t>
            </a:r>
          </a:p>
          <a:p>
            <a:endParaRPr lang="tr-TR" dirty="0"/>
          </a:p>
        </p:txBody>
      </p:sp>
    </p:spTree>
    <p:extLst>
      <p:ext uri="{BB962C8B-B14F-4D97-AF65-F5344CB8AC3E}">
        <p14:creationId xmlns:p14="http://schemas.microsoft.com/office/powerpoint/2010/main" val="105760490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326</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TYT104 TÜRK TİYATROSU TANZİMAT-MEŞRUTİYET</vt:lpstr>
      <vt:lpstr>Türk Tiyatrosu Dönemleri </vt:lpstr>
      <vt:lpstr>TANZİMAT DÖNEMİNİN TARİHSEL ÇERÇEVESİ VE BATILILAŞMA </vt:lpstr>
      <vt:lpstr>BATILILAŞMA- BATILI TİYATRO- DEĞİŞEN TİYATRO </vt:lpstr>
      <vt:lpstr>Genel Bilgiler</vt:lpstr>
      <vt:lpstr>PowerPoint Sunusu</vt:lpstr>
      <vt:lpstr>TANZİMAT’TA TİYATRO YAŞANTISI, DÖNEM TİYATROSUNUN GENEL ÖZELLİKLERİ, SAHNELER VE TOPLULUKLAR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Tiyatrosu Dönemleri </dc:title>
  <dc:creator>duygu toksoy</dc:creator>
  <cp:lastModifiedBy>duygu toksoy</cp:lastModifiedBy>
  <cp:revision>3</cp:revision>
  <dcterms:created xsi:type="dcterms:W3CDTF">2021-07-27T00:28:46Z</dcterms:created>
  <dcterms:modified xsi:type="dcterms:W3CDTF">2021-07-27T01:59:54Z</dcterms:modified>
</cp:coreProperties>
</file>