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A26867-FE9E-47FB-8B19-5881E387407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3C8EFDE-F274-460F-9745-8ECBCFABC19A}">
      <dgm:prSet/>
      <dgm:spPr/>
      <dgm:t>
        <a:bodyPr/>
        <a:lstStyle/>
        <a:p>
          <a:pPr rtl="0"/>
          <a:r>
            <a:rPr lang="tr-TR" dirty="0" smtClean="0"/>
            <a:t>             Karl </a:t>
          </a:r>
          <a:r>
            <a:rPr lang="tr-TR" dirty="0" err="1" smtClean="0"/>
            <a:t>Marx</a:t>
          </a:r>
          <a:endParaRPr lang="tr-TR" dirty="0"/>
        </a:p>
      </dgm:t>
    </dgm:pt>
    <dgm:pt modelId="{2964FE8D-0CB2-4A0A-8992-2549385415A2}" type="parTrans" cxnId="{1E2C1376-1521-4E3D-87BF-2D36A1AE34FA}">
      <dgm:prSet/>
      <dgm:spPr/>
      <dgm:t>
        <a:bodyPr/>
        <a:lstStyle/>
        <a:p>
          <a:endParaRPr lang="tr-TR"/>
        </a:p>
      </dgm:t>
    </dgm:pt>
    <dgm:pt modelId="{52FE553C-835A-4AFD-9C8A-A3E10020CE57}" type="sibTrans" cxnId="{1E2C1376-1521-4E3D-87BF-2D36A1AE34FA}">
      <dgm:prSet/>
      <dgm:spPr/>
      <dgm:t>
        <a:bodyPr/>
        <a:lstStyle/>
        <a:p>
          <a:endParaRPr lang="tr-TR"/>
        </a:p>
      </dgm:t>
    </dgm:pt>
    <dgm:pt modelId="{08A32BF8-3112-4B1B-8132-0DEEEE1E9154}" type="pres">
      <dgm:prSet presAssocID="{48A26867-FE9E-47FB-8B19-5881E387407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2B8092F-C12A-47AB-B2D5-F958E83ECCCA}" type="pres">
      <dgm:prSet presAssocID="{43C8EFDE-F274-460F-9745-8ECBCFABC19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6D9CE02-5216-43C8-AC9F-E4CEEC22645E}" type="presOf" srcId="{43C8EFDE-F274-460F-9745-8ECBCFABC19A}" destId="{22B8092F-C12A-47AB-B2D5-F958E83ECCCA}" srcOrd="0" destOrd="0" presId="urn:microsoft.com/office/officeart/2005/8/layout/vList2"/>
    <dgm:cxn modelId="{1E2C1376-1521-4E3D-87BF-2D36A1AE34FA}" srcId="{48A26867-FE9E-47FB-8B19-5881E3874077}" destId="{43C8EFDE-F274-460F-9745-8ECBCFABC19A}" srcOrd="0" destOrd="0" parTransId="{2964FE8D-0CB2-4A0A-8992-2549385415A2}" sibTransId="{52FE553C-835A-4AFD-9C8A-A3E10020CE57}"/>
    <dgm:cxn modelId="{14C88F46-332E-4112-A51C-6CCD43942F3B}" type="presOf" srcId="{48A26867-FE9E-47FB-8B19-5881E3874077}" destId="{08A32BF8-3112-4B1B-8132-0DEEEE1E9154}" srcOrd="0" destOrd="0" presId="urn:microsoft.com/office/officeart/2005/8/layout/vList2"/>
    <dgm:cxn modelId="{ABD3E47E-E35F-49C6-9FE5-7E4B845E5CA0}" type="presParOf" srcId="{08A32BF8-3112-4B1B-8132-0DEEEE1E9154}" destId="{22B8092F-C12A-47AB-B2D5-F958E83ECC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1ECAADE-E956-41B2-BCF4-0BD931B1D9B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5207FD5-A4DD-4D09-AB12-00DF74214652}">
      <dgm:prSet/>
      <dgm:spPr/>
      <dgm:t>
        <a:bodyPr/>
        <a:lstStyle/>
        <a:p>
          <a:pPr rtl="0"/>
          <a:r>
            <a:rPr lang="tr-TR" smtClean="0"/>
            <a:t>Marx din konusunda bağımsız olarak yazmamıştır.</a:t>
          </a:r>
          <a:endParaRPr lang="tr-TR"/>
        </a:p>
      </dgm:t>
    </dgm:pt>
    <dgm:pt modelId="{6459D4A5-920A-4B03-9276-6EB440D4CB6F}" type="parTrans" cxnId="{6BD7A5A0-8664-4E9B-85C7-6B5485FB49D7}">
      <dgm:prSet/>
      <dgm:spPr/>
      <dgm:t>
        <a:bodyPr/>
        <a:lstStyle/>
        <a:p>
          <a:endParaRPr lang="tr-TR"/>
        </a:p>
      </dgm:t>
    </dgm:pt>
    <dgm:pt modelId="{942C4283-24F7-4EB5-A0FF-2EFB37DA26B8}" type="sibTrans" cxnId="{6BD7A5A0-8664-4E9B-85C7-6B5485FB49D7}">
      <dgm:prSet/>
      <dgm:spPr/>
      <dgm:t>
        <a:bodyPr/>
        <a:lstStyle/>
        <a:p>
          <a:endParaRPr lang="tr-TR"/>
        </a:p>
      </dgm:t>
    </dgm:pt>
    <dgm:pt modelId="{D8C8409F-F88B-4F87-B8FD-B378F8ABC0B7}">
      <dgm:prSet/>
      <dgm:spPr/>
      <dgm:t>
        <a:bodyPr/>
        <a:lstStyle/>
        <a:p>
          <a:pPr rtl="0"/>
          <a:r>
            <a:rPr lang="tr-TR" smtClean="0"/>
            <a:t>Onun dine ilişkin düşünceleri genel toplumsal kuramına  bakılarak değerlendirilmektedir.</a:t>
          </a:r>
          <a:endParaRPr lang="tr-TR"/>
        </a:p>
      </dgm:t>
    </dgm:pt>
    <dgm:pt modelId="{C5463F87-A5CD-4C00-981B-0FF00E202191}" type="parTrans" cxnId="{8DBE4DDF-6EC2-42F8-AB3E-503F00C93739}">
      <dgm:prSet/>
      <dgm:spPr/>
      <dgm:t>
        <a:bodyPr/>
        <a:lstStyle/>
        <a:p>
          <a:endParaRPr lang="tr-TR"/>
        </a:p>
      </dgm:t>
    </dgm:pt>
    <dgm:pt modelId="{AFC19D67-5643-4F80-B4E7-C74F17ABB719}" type="sibTrans" cxnId="{8DBE4DDF-6EC2-42F8-AB3E-503F00C93739}">
      <dgm:prSet/>
      <dgm:spPr/>
      <dgm:t>
        <a:bodyPr/>
        <a:lstStyle/>
        <a:p>
          <a:endParaRPr lang="tr-TR"/>
        </a:p>
      </dgm:t>
    </dgm:pt>
    <dgm:pt modelId="{BBF89A79-3A7F-4A9A-BDA9-7E2EB0F30B97}" type="pres">
      <dgm:prSet presAssocID="{B1ECAADE-E956-41B2-BCF4-0BD931B1D9B2}" presName="linear" presStyleCnt="0">
        <dgm:presLayoutVars>
          <dgm:animLvl val="lvl"/>
          <dgm:resizeHandles val="exact"/>
        </dgm:presLayoutVars>
      </dgm:prSet>
      <dgm:spPr/>
    </dgm:pt>
    <dgm:pt modelId="{BA7018DB-13B4-421B-9C2E-855B665BB2A5}" type="pres">
      <dgm:prSet presAssocID="{85207FD5-A4DD-4D09-AB12-00DF7421465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E129552-EE3C-492E-936C-E6B105A1DB28}" type="pres">
      <dgm:prSet presAssocID="{942C4283-24F7-4EB5-A0FF-2EFB37DA26B8}" presName="spacer" presStyleCnt="0"/>
      <dgm:spPr/>
    </dgm:pt>
    <dgm:pt modelId="{9B171583-B25B-4919-AAC0-EBC8E12C12F0}" type="pres">
      <dgm:prSet presAssocID="{D8C8409F-F88B-4F87-B8FD-B378F8ABC0B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8DBE4DDF-6EC2-42F8-AB3E-503F00C93739}" srcId="{B1ECAADE-E956-41B2-BCF4-0BD931B1D9B2}" destId="{D8C8409F-F88B-4F87-B8FD-B378F8ABC0B7}" srcOrd="1" destOrd="0" parTransId="{C5463F87-A5CD-4C00-981B-0FF00E202191}" sibTransId="{AFC19D67-5643-4F80-B4E7-C74F17ABB719}"/>
    <dgm:cxn modelId="{D598765C-6A4E-4964-9505-882F62913CAD}" type="presOf" srcId="{D8C8409F-F88B-4F87-B8FD-B378F8ABC0B7}" destId="{9B171583-B25B-4919-AAC0-EBC8E12C12F0}" srcOrd="0" destOrd="0" presId="urn:microsoft.com/office/officeart/2005/8/layout/vList2"/>
    <dgm:cxn modelId="{E3742465-0069-408B-963C-7CF649CA4EB6}" type="presOf" srcId="{B1ECAADE-E956-41B2-BCF4-0BD931B1D9B2}" destId="{BBF89A79-3A7F-4A9A-BDA9-7E2EB0F30B97}" srcOrd="0" destOrd="0" presId="urn:microsoft.com/office/officeart/2005/8/layout/vList2"/>
    <dgm:cxn modelId="{A7BC3679-7B12-43D5-B917-7A17D658F756}" type="presOf" srcId="{85207FD5-A4DD-4D09-AB12-00DF74214652}" destId="{BA7018DB-13B4-421B-9C2E-855B665BB2A5}" srcOrd="0" destOrd="0" presId="urn:microsoft.com/office/officeart/2005/8/layout/vList2"/>
    <dgm:cxn modelId="{6BD7A5A0-8664-4E9B-85C7-6B5485FB49D7}" srcId="{B1ECAADE-E956-41B2-BCF4-0BD931B1D9B2}" destId="{85207FD5-A4DD-4D09-AB12-00DF74214652}" srcOrd="0" destOrd="0" parTransId="{6459D4A5-920A-4B03-9276-6EB440D4CB6F}" sibTransId="{942C4283-24F7-4EB5-A0FF-2EFB37DA26B8}"/>
    <dgm:cxn modelId="{88745E24-E3A6-4A53-A378-AC0BC2AE586F}" type="presParOf" srcId="{BBF89A79-3A7F-4A9A-BDA9-7E2EB0F30B97}" destId="{BA7018DB-13B4-421B-9C2E-855B665BB2A5}" srcOrd="0" destOrd="0" presId="urn:microsoft.com/office/officeart/2005/8/layout/vList2"/>
    <dgm:cxn modelId="{DD792B2E-E207-4ED5-83E5-2CF4DBB5F959}" type="presParOf" srcId="{BBF89A79-3A7F-4A9A-BDA9-7E2EB0F30B97}" destId="{1E129552-EE3C-492E-936C-E6B105A1DB28}" srcOrd="1" destOrd="0" presId="urn:microsoft.com/office/officeart/2005/8/layout/vList2"/>
    <dgm:cxn modelId="{A07FBCCE-019A-4814-B34E-1F18212A8F72}" type="presParOf" srcId="{BBF89A79-3A7F-4A9A-BDA9-7E2EB0F30B97}" destId="{9B171583-B25B-4919-AAC0-EBC8E12C12F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7CC2F5B-296E-456C-953D-6E95BD0CB91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11EC02A2-1F9A-4246-BDF8-0F05C65F0693}">
      <dgm:prSet/>
      <dgm:spPr/>
      <dgm:t>
        <a:bodyPr/>
        <a:lstStyle/>
        <a:p>
          <a:pPr rtl="0"/>
          <a:r>
            <a:rPr lang="tr-TR" smtClean="0"/>
            <a:t>Marx’a göre din bir üstyapı kurumudur.</a:t>
          </a:r>
          <a:endParaRPr lang="tr-TR"/>
        </a:p>
      </dgm:t>
    </dgm:pt>
    <dgm:pt modelId="{90A51338-D48C-42FF-892C-49DDED3DF5E1}" type="parTrans" cxnId="{243031F7-8752-4623-BFF1-6A7C801BAE83}">
      <dgm:prSet/>
      <dgm:spPr/>
      <dgm:t>
        <a:bodyPr/>
        <a:lstStyle/>
        <a:p>
          <a:endParaRPr lang="tr-TR"/>
        </a:p>
      </dgm:t>
    </dgm:pt>
    <dgm:pt modelId="{6B7969A4-E2C9-4302-8E3B-519F6F5E2198}" type="sibTrans" cxnId="{243031F7-8752-4623-BFF1-6A7C801BAE83}">
      <dgm:prSet/>
      <dgm:spPr/>
      <dgm:t>
        <a:bodyPr/>
        <a:lstStyle/>
        <a:p>
          <a:endParaRPr lang="tr-TR"/>
        </a:p>
      </dgm:t>
    </dgm:pt>
    <dgm:pt modelId="{F2905167-7A19-4ACB-8A1F-3FFD5247A2C7}" type="pres">
      <dgm:prSet presAssocID="{17CC2F5B-296E-456C-953D-6E95BD0CB913}" presName="linear" presStyleCnt="0">
        <dgm:presLayoutVars>
          <dgm:animLvl val="lvl"/>
          <dgm:resizeHandles val="exact"/>
        </dgm:presLayoutVars>
      </dgm:prSet>
      <dgm:spPr/>
    </dgm:pt>
    <dgm:pt modelId="{48AD87CC-1948-4F29-BF0D-B13E307C2B30}" type="pres">
      <dgm:prSet presAssocID="{11EC02A2-1F9A-4246-BDF8-0F05C65F069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43031F7-8752-4623-BFF1-6A7C801BAE83}" srcId="{17CC2F5B-296E-456C-953D-6E95BD0CB913}" destId="{11EC02A2-1F9A-4246-BDF8-0F05C65F0693}" srcOrd="0" destOrd="0" parTransId="{90A51338-D48C-42FF-892C-49DDED3DF5E1}" sibTransId="{6B7969A4-E2C9-4302-8E3B-519F6F5E2198}"/>
    <dgm:cxn modelId="{F78472D9-B70F-4A93-97C3-7E42E1D6D353}" type="presOf" srcId="{11EC02A2-1F9A-4246-BDF8-0F05C65F0693}" destId="{48AD87CC-1948-4F29-BF0D-B13E307C2B30}" srcOrd="0" destOrd="0" presId="urn:microsoft.com/office/officeart/2005/8/layout/vList2"/>
    <dgm:cxn modelId="{29A89601-2B9A-4DFC-9A8C-F4241B035234}" type="presOf" srcId="{17CC2F5B-296E-456C-953D-6E95BD0CB913}" destId="{F2905167-7A19-4ACB-8A1F-3FFD5247A2C7}" srcOrd="0" destOrd="0" presId="urn:microsoft.com/office/officeart/2005/8/layout/vList2"/>
    <dgm:cxn modelId="{1A498C66-C241-40D8-922F-385AA1AF100F}" type="presParOf" srcId="{F2905167-7A19-4ACB-8A1F-3FFD5247A2C7}" destId="{48AD87CC-1948-4F29-BF0D-B13E307C2B3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A3AC83E-6B42-4F49-BD61-AD4AC920248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5CF58B13-8BC2-4FCD-A543-E4388F18A6FA}">
      <dgm:prSet/>
      <dgm:spPr/>
      <dgm:t>
        <a:bodyPr/>
        <a:lstStyle/>
        <a:p>
          <a:pPr rtl="0"/>
          <a:r>
            <a:rPr lang="tr-TR" smtClean="0"/>
            <a:t>Din aynı zamanda yönetici kesimlerin veya üst sınıfların çıkarlarına hizmet eden bir ideolojik çerçevede de değerlendirilmektedir.</a:t>
          </a:r>
          <a:endParaRPr lang="tr-TR"/>
        </a:p>
      </dgm:t>
    </dgm:pt>
    <dgm:pt modelId="{5E844F0C-2492-44F3-81C3-A57772C8FF5E}" type="parTrans" cxnId="{0D266916-7BBB-4CC3-B854-5F9174555B9B}">
      <dgm:prSet/>
      <dgm:spPr/>
      <dgm:t>
        <a:bodyPr/>
        <a:lstStyle/>
        <a:p>
          <a:endParaRPr lang="tr-TR"/>
        </a:p>
      </dgm:t>
    </dgm:pt>
    <dgm:pt modelId="{F4F8596C-FB56-4D2F-8BCA-F70A1817E65A}" type="sibTrans" cxnId="{0D266916-7BBB-4CC3-B854-5F9174555B9B}">
      <dgm:prSet/>
      <dgm:spPr/>
      <dgm:t>
        <a:bodyPr/>
        <a:lstStyle/>
        <a:p>
          <a:endParaRPr lang="tr-TR"/>
        </a:p>
      </dgm:t>
    </dgm:pt>
    <dgm:pt modelId="{23C79C7A-1316-4306-A47C-D131B5ECD4A5}">
      <dgm:prSet/>
      <dgm:spPr/>
      <dgm:t>
        <a:bodyPr/>
        <a:lstStyle/>
        <a:p>
          <a:pPr rtl="0"/>
          <a:r>
            <a:rPr lang="tr-TR" smtClean="0"/>
            <a:t>Bu bakımdan din halkların afyonudur.</a:t>
          </a:r>
          <a:endParaRPr lang="tr-TR"/>
        </a:p>
      </dgm:t>
    </dgm:pt>
    <dgm:pt modelId="{8D69EDA3-3853-4BAA-8FFE-159DA228897B}" type="parTrans" cxnId="{889DAABA-1738-4F71-BDF2-AF9347330A59}">
      <dgm:prSet/>
      <dgm:spPr/>
      <dgm:t>
        <a:bodyPr/>
        <a:lstStyle/>
        <a:p>
          <a:endParaRPr lang="tr-TR"/>
        </a:p>
      </dgm:t>
    </dgm:pt>
    <dgm:pt modelId="{5E0189F4-58B7-4B46-820C-77CC485076EC}" type="sibTrans" cxnId="{889DAABA-1738-4F71-BDF2-AF9347330A59}">
      <dgm:prSet/>
      <dgm:spPr/>
      <dgm:t>
        <a:bodyPr/>
        <a:lstStyle/>
        <a:p>
          <a:endParaRPr lang="tr-TR"/>
        </a:p>
      </dgm:t>
    </dgm:pt>
    <dgm:pt modelId="{0DF07D25-0E38-4A39-86D3-202B26A2F596}" type="pres">
      <dgm:prSet presAssocID="{5A3AC83E-6B42-4F49-BD61-AD4AC920248D}" presName="linear" presStyleCnt="0">
        <dgm:presLayoutVars>
          <dgm:animLvl val="lvl"/>
          <dgm:resizeHandles val="exact"/>
        </dgm:presLayoutVars>
      </dgm:prSet>
      <dgm:spPr/>
    </dgm:pt>
    <dgm:pt modelId="{19D2037D-FB36-46B2-B59B-0ACB7CF49DBB}" type="pres">
      <dgm:prSet presAssocID="{5CF58B13-8BC2-4FCD-A543-E4388F18A6F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3F4DD9F-63BF-4B2B-B554-68889535D532}" type="pres">
      <dgm:prSet presAssocID="{F4F8596C-FB56-4D2F-8BCA-F70A1817E65A}" presName="spacer" presStyleCnt="0"/>
      <dgm:spPr/>
    </dgm:pt>
    <dgm:pt modelId="{53D800CF-1DAE-498C-B868-749B1B81B025}" type="pres">
      <dgm:prSet presAssocID="{23C79C7A-1316-4306-A47C-D131B5ECD4A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889DAABA-1738-4F71-BDF2-AF9347330A59}" srcId="{5A3AC83E-6B42-4F49-BD61-AD4AC920248D}" destId="{23C79C7A-1316-4306-A47C-D131B5ECD4A5}" srcOrd="1" destOrd="0" parTransId="{8D69EDA3-3853-4BAA-8FFE-159DA228897B}" sibTransId="{5E0189F4-58B7-4B46-820C-77CC485076EC}"/>
    <dgm:cxn modelId="{31A2B734-06A8-4C23-9CCE-B02B060FD1EB}" type="presOf" srcId="{5CF58B13-8BC2-4FCD-A543-E4388F18A6FA}" destId="{19D2037D-FB36-46B2-B59B-0ACB7CF49DBB}" srcOrd="0" destOrd="0" presId="urn:microsoft.com/office/officeart/2005/8/layout/vList2"/>
    <dgm:cxn modelId="{5023B7E2-3C4E-4ED5-9E07-9284F577B18D}" type="presOf" srcId="{5A3AC83E-6B42-4F49-BD61-AD4AC920248D}" destId="{0DF07D25-0E38-4A39-86D3-202B26A2F596}" srcOrd="0" destOrd="0" presId="urn:microsoft.com/office/officeart/2005/8/layout/vList2"/>
    <dgm:cxn modelId="{0BD5E3E1-DA53-4AD1-813B-CA3697EF9BEF}" type="presOf" srcId="{23C79C7A-1316-4306-A47C-D131B5ECD4A5}" destId="{53D800CF-1DAE-498C-B868-749B1B81B025}" srcOrd="0" destOrd="0" presId="urn:microsoft.com/office/officeart/2005/8/layout/vList2"/>
    <dgm:cxn modelId="{0D266916-7BBB-4CC3-B854-5F9174555B9B}" srcId="{5A3AC83E-6B42-4F49-BD61-AD4AC920248D}" destId="{5CF58B13-8BC2-4FCD-A543-E4388F18A6FA}" srcOrd="0" destOrd="0" parTransId="{5E844F0C-2492-44F3-81C3-A57772C8FF5E}" sibTransId="{F4F8596C-FB56-4D2F-8BCA-F70A1817E65A}"/>
    <dgm:cxn modelId="{7B5AD799-5969-435C-B821-01B8CC01A334}" type="presParOf" srcId="{0DF07D25-0E38-4A39-86D3-202B26A2F596}" destId="{19D2037D-FB36-46B2-B59B-0ACB7CF49DBB}" srcOrd="0" destOrd="0" presId="urn:microsoft.com/office/officeart/2005/8/layout/vList2"/>
    <dgm:cxn modelId="{B2D7727A-A11B-41B2-A2CE-8BE5DF385488}" type="presParOf" srcId="{0DF07D25-0E38-4A39-86D3-202B26A2F596}" destId="{D3F4DD9F-63BF-4B2B-B554-68889535D532}" srcOrd="1" destOrd="0" presId="urn:microsoft.com/office/officeart/2005/8/layout/vList2"/>
    <dgm:cxn modelId="{826B0D44-9FA1-466A-8122-F47F8FB9212E}" type="presParOf" srcId="{0DF07D25-0E38-4A39-86D3-202B26A2F596}" destId="{53D800CF-1DAE-498C-B868-749B1B81B02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6FF0501-E674-4BD3-83F1-7DA0F30AE39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08C1C09C-38C5-4501-937B-E89CB511477B}">
      <dgm:prSet/>
      <dgm:spPr/>
      <dgm:t>
        <a:bodyPr/>
        <a:lstStyle/>
        <a:p>
          <a:pPr rtl="0"/>
          <a:r>
            <a:rPr lang="tr-TR" smtClean="0"/>
            <a:t>Din gerçekliğin yanlış bir resmini sunmaktadır</a:t>
          </a:r>
          <a:endParaRPr lang="tr-TR"/>
        </a:p>
      </dgm:t>
    </dgm:pt>
    <dgm:pt modelId="{20625814-22BD-4DF8-8913-1B40C43D2417}" type="parTrans" cxnId="{3B9736DD-90B7-46E5-8423-91410A8F9EC4}">
      <dgm:prSet/>
      <dgm:spPr/>
      <dgm:t>
        <a:bodyPr/>
        <a:lstStyle/>
        <a:p>
          <a:endParaRPr lang="tr-TR"/>
        </a:p>
      </dgm:t>
    </dgm:pt>
    <dgm:pt modelId="{1DA14F44-F46D-4984-817B-1189FEE9A387}" type="sibTrans" cxnId="{3B9736DD-90B7-46E5-8423-91410A8F9EC4}">
      <dgm:prSet/>
      <dgm:spPr/>
      <dgm:t>
        <a:bodyPr/>
        <a:lstStyle/>
        <a:p>
          <a:endParaRPr lang="tr-TR"/>
        </a:p>
      </dgm:t>
    </dgm:pt>
    <dgm:pt modelId="{06CCB251-BE05-42C9-A3DD-7AEEF3386CEE}" type="pres">
      <dgm:prSet presAssocID="{76FF0501-E674-4BD3-83F1-7DA0F30AE393}" presName="linear" presStyleCnt="0">
        <dgm:presLayoutVars>
          <dgm:animLvl val="lvl"/>
          <dgm:resizeHandles val="exact"/>
        </dgm:presLayoutVars>
      </dgm:prSet>
      <dgm:spPr/>
    </dgm:pt>
    <dgm:pt modelId="{CA27746D-1471-4879-8453-C6258A404D18}" type="pres">
      <dgm:prSet presAssocID="{08C1C09C-38C5-4501-937B-E89CB511477B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B9736DD-90B7-46E5-8423-91410A8F9EC4}" srcId="{76FF0501-E674-4BD3-83F1-7DA0F30AE393}" destId="{08C1C09C-38C5-4501-937B-E89CB511477B}" srcOrd="0" destOrd="0" parTransId="{20625814-22BD-4DF8-8913-1B40C43D2417}" sibTransId="{1DA14F44-F46D-4984-817B-1189FEE9A387}"/>
    <dgm:cxn modelId="{DA263C2C-0914-4347-A384-6831AD6A20BD}" type="presOf" srcId="{08C1C09C-38C5-4501-937B-E89CB511477B}" destId="{CA27746D-1471-4879-8453-C6258A404D18}" srcOrd="0" destOrd="0" presId="urn:microsoft.com/office/officeart/2005/8/layout/vList2"/>
    <dgm:cxn modelId="{5FCF77F4-C47F-4385-914E-7DE56024BC40}" type="presOf" srcId="{76FF0501-E674-4BD3-83F1-7DA0F30AE393}" destId="{06CCB251-BE05-42C9-A3DD-7AEEF3386CEE}" srcOrd="0" destOrd="0" presId="urn:microsoft.com/office/officeart/2005/8/layout/vList2"/>
    <dgm:cxn modelId="{7840B4D1-FF5D-4B73-9325-6F75192B65DB}" type="presParOf" srcId="{06CCB251-BE05-42C9-A3DD-7AEEF3386CEE}" destId="{CA27746D-1471-4879-8453-C6258A404D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653B6C-E8ED-4890-87BC-AF4FC601702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617A424-19BE-4C90-A619-00BDF8D14E01}">
      <dgm:prSet/>
      <dgm:spPr/>
      <dgm:t>
        <a:bodyPr/>
        <a:lstStyle/>
        <a:p>
          <a:pPr rtl="0"/>
          <a:r>
            <a:rPr lang="tr-TR" dirty="0" smtClean="0"/>
            <a:t>      İhsan Toker</a:t>
          </a:r>
          <a:endParaRPr lang="tr-TR" dirty="0"/>
        </a:p>
      </dgm:t>
    </dgm:pt>
    <dgm:pt modelId="{EC3FF352-342C-4A50-8902-98CA8640145A}" type="parTrans" cxnId="{0224BD98-F73D-4277-9402-B9E566E67D19}">
      <dgm:prSet/>
      <dgm:spPr/>
      <dgm:t>
        <a:bodyPr/>
        <a:lstStyle/>
        <a:p>
          <a:endParaRPr lang="tr-TR"/>
        </a:p>
      </dgm:t>
    </dgm:pt>
    <dgm:pt modelId="{7E165842-1E69-4013-A6A5-DC91EEEAD712}" type="sibTrans" cxnId="{0224BD98-F73D-4277-9402-B9E566E67D19}">
      <dgm:prSet/>
      <dgm:spPr/>
      <dgm:t>
        <a:bodyPr/>
        <a:lstStyle/>
        <a:p>
          <a:endParaRPr lang="tr-TR"/>
        </a:p>
      </dgm:t>
    </dgm:pt>
    <dgm:pt modelId="{25BA4285-029D-4009-9808-9C6B33D686FA}" type="pres">
      <dgm:prSet presAssocID="{9B653B6C-E8ED-4890-87BC-AF4FC601702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E528620-574C-4E08-AA49-B3257A35365B}" type="pres">
      <dgm:prSet presAssocID="{9617A424-19BE-4C90-A619-00BDF8D14E0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ADFC8AA-7B6E-4BD6-90F9-5CAEBFDF0F0D}" type="presOf" srcId="{9B653B6C-E8ED-4890-87BC-AF4FC6017021}" destId="{25BA4285-029D-4009-9808-9C6B33D686FA}" srcOrd="0" destOrd="0" presId="urn:microsoft.com/office/officeart/2005/8/layout/vList2"/>
    <dgm:cxn modelId="{97D22E1F-057C-4464-8D9B-47E7181529BD}" type="presOf" srcId="{9617A424-19BE-4C90-A619-00BDF8D14E01}" destId="{2E528620-574C-4E08-AA49-B3257A35365B}" srcOrd="0" destOrd="0" presId="urn:microsoft.com/office/officeart/2005/8/layout/vList2"/>
    <dgm:cxn modelId="{0224BD98-F73D-4277-9402-B9E566E67D19}" srcId="{9B653B6C-E8ED-4890-87BC-AF4FC6017021}" destId="{9617A424-19BE-4C90-A619-00BDF8D14E01}" srcOrd="0" destOrd="0" parTransId="{EC3FF352-342C-4A50-8902-98CA8640145A}" sibTransId="{7E165842-1E69-4013-A6A5-DC91EEEAD712}"/>
    <dgm:cxn modelId="{DF9483FF-3B02-4DA4-A1A8-4C61217A6E11}" type="presParOf" srcId="{25BA4285-029D-4009-9808-9C6B33D686FA}" destId="{2E528620-574C-4E08-AA49-B3257A35365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8C487F-3A1E-4C54-AF88-4A2B349D9B63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D1D6AEBD-9662-4361-BACC-935234336E4E}">
      <dgm:prSet/>
      <dgm:spPr/>
      <dgm:t>
        <a:bodyPr/>
        <a:lstStyle/>
        <a:p>
          <a:pPr rtl="0"/>
          <a:r>
            <a:rPr lang="tr-TR" smtClean="0"/>
            <a:t>Karl Marx</a:t>
          </a:r>
          <a:endParaRPr lang="tr-TR"/>
        </a:p>
      </dgm:t>
    </dgm:pt>
    <dgm:pt modelId="{FA5A3CC3-0317-4551-988A-60D8DC1CE3AB}" type="parTrans" cxnId="{30BADAB5-8B12-4529-A908-2029D67095DC}">
      <dgm:prSet/>
      <dgm:spPr/>
      <dgm:t>
        <a:bodyPr/>
        <a:lstStyle/>
        <a:p>
          <a:endParaRPr lang="tr-TR"/>
        </a:p>
      </dgm:t>
    </dgm:pt>
    <dgm:pt modelId="{EC5DEAB3-3E26-4062-8D09-066A5F54C786}" type="sibTrans" cxnId="{30BADAB5-8B12-4529-A908-2029D67095DC}">
      <dgm:prSet/>
      <dgm:spPr/>
      <dgm:t>
        <a:bodyPr/>
        <a:lstStyle/>
        <a:p>
          <a:endParaRPr lang="tr-TR"/>
        </a:p>
      </dgm:t>
    </dgm:pt>
    <dgm:pt modelId="{197FF74B-BE4D-4438-8540-15F04CA6E086}">
      <dgm:prSet/>
      <dgm:spPr/>
      <dgm:t>
        <a:bodyPr/>
        <a:lstStyle/>
        <a:p>
          <a:pPr rtl="0"/>
          <a:r>
            <a:rPr lang="tr-TR" dirty="0" smtClean="0"/>
            <a:t>1818-1883</a:t>
          </a:r>
          <a:endParaRPr lang="tr-TR" dirty="0"/>
        </a:p>
      </dgm:t>
    </dgm:pt>
    <dgm:pt modelId="{74F53D25-89F4-4790-BF95-F4CAC9A7E2BC}" type="parTrans" cxnId="{36C097F6-C96A-4240-AE0A-C7F9722E48DD}">
      <dgm:prSet/>
      <dgm:spPr/>
      <dgm:t>
        <a:bodyPr/>
        <a:lstStyle/>
        <a:p>
          <a:endParaRPr lang="tr-TR"/>
        </a:p>
      </dgm:t>
    </dgm:pt>
    <dgm:pt modelId="{9960D163-8A20-4DDC-A3CB-B080961128B1}" type="sibTrans" cxnId="{36C097F6-C96A-4240-AE0A-C7F9722E48DD}">
      <dgm:prSet/>
      <dgm:spPr/>
      <dgm:t>
        <a:bodyPr/>
        <a:lstStyle/>
        <a:p>
          <a:endParaRPr lang="tr-TR"/>
        </a:p>
      </dgm:t>
    </dgm:pt>
    <dgm:pt modelId="{AE5990DB-AC03-462E-AE63-DD79C7F7B858}">
      <dgm:prSet/>
      <dgm:spPr/>
      <dgm:t>
        <a:bodyPr/>
        <a:lstStyle/>
        <a:p>
          <a:pPr rtl="0"/>
          <a:r>
            <a:rPr lang="tr-TR" smtClean="0"/>
            <a:t>Alman filozof ve sosyal bilimci</a:t>
          </a:r>
          <a:endParaRPr lang="tr-TR"/>
        </a:p>
      </dgm:t>
    </dgm:pt>
    <dgm:pt modelId="{AAB91828-BF7D-4C45-8F1A-118DF9ADB5FF}" type="parTrans" cxnId="{E7CE334E-692E-49B5-9213-88F75EE9633A}">
      <dgm:prSet/>
      <dgm:spPr/>
      <dgm:t>
        <a:bodyPr/>
        <a:lstStyle/>
        <a:p>
          <a:endParaRPr lang="tr-TR"/>
        </a:p>
      </dgm:t>
    </dgm:pt>
    <dgm:pt modelId="{10F9F46F-57E7-42D3-BC02-EFCE44F1FBD1}" type="sibTrans" cxnId="{E7CE334E-692E-49B5-9213-88F75EE9633A}">
      <dgm:prSet/>
      <dgm:spPr/>
      <dgm:t>
        <a:bodyPr/>
        <a:lstStyle/>
        <a:p>
          <a:endParaRPr lang="tr-TR"/>
        </a:p>
      </dgm:t>
    </dgm:pt>
    <dgm:pt modelId="{2F2934E7-3EB1-4785-8210-9CCEA80703E9}" type="pres">
      <dgm:prSet presAssocID="{A98C487F-3A1E-4C54-AF88-4A2B349D9B6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9F0B138-3378-4A4E-8A2B-19A38ABE628B}" type="pres">
      <dgm:prSet presAssocID="{D1D6AEBD-9662-4361-BACC-935234336E4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C7E5BC8-ABC3-425E-8CFC-188F67DF9331}" type="pres">
      <dgm:prSet presAssocID="{EC5DEAB3-3E26-4062-8D09-066A5F54C786}" presName="spacer" presStyleCnt="0"/>
      <dgm:spPr/>
    </dgm:pt>
    <dgm:pt modelId="{3A5B8380-AE01-420C-A50C-DE4C3C214A50}" type="pres">
      <dgm:prSet presAssocID="{197FF74B-BE4D-4438-8540-15F04CA6E08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9F2057E-3FD4-43D1-A2FA-A9807CE8F452}" type="pres">
      <dgm:prSet presAssocID="{9960D163-8A20-4DDC-A3CB-B080961128B1}" presName="spacer" presStyleCnt="0"/>
      <dgm:spPr/>
    </dgm:pt>
    <dgm:pt modelId="{0591BB64-990B-4AF4-8077-148170DD353F}" type="pres">
      <dgm:prSet presAssocID="{AE5990DB-AC03-462E-AE63-DD79C7F7B85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0BADAB5-8B12-4529-A908-2029D67095DC}" srcId="{A98C487F-3A1E-4C54-AF88-4A2B349D9B63}" destId="{D1D6AEBD-9662-4361-BACC-935234336E4E}" srcOrd="0" destOrd="0" parTransId="{FA5A3CC3-0317-4551-988A-60D8DC1CE3AB}" sibTransId="{EC5DEAB3-3E26-4062-8D09-066A5F54C786}"/>
    <dgm:cxn modelId="{36C097F6-C96A-4240-AE0A-C7F9722E48DD}" srcId="{A98C487F-3A1E-4C54-AF88-4A2B349D9B63}" destId="{197FF74B-BE4D-4438-8540-15F04CA6E086}" srcOrd="1" destOrd="0" parTransId="{74F53D25-89F4-4790-BF95-F4CAC9A7E2BC}" sibTransId="{9960D163-8A20-4DDC-A3CB-B080961128B1}"/>
    <dgm:cxn modelId="{12301D6E-A5B7-41BA-9450-C30C4E330A79}" type="presOf" srcId="{D1D6AEBD-9662-4361-BACC-935234336E4E}" destId="{B9F0B138-3378-4A4E-8A2B-19A38ABE628B}" srcOrd="0" destOrd="0" presId="urn:microsoft.com/office/officeart/2005/8/layout/vList2"/>
    <dgm:cxn modelId="{FDADA011-7B92-40B3-959E-7576C87C31DC}" type="presOf" srcId="{A98C487F-3A1E-4C54-AF88-4A2B349D9B63}" destId="{2F2934E7-3EB1-4785-8210-9CCEA80703E9}" srcOrd="0" destOrd="0" presId="urn:microsoft.com/office/officeart/2005/8/layout/vList2"/>
    <dgm:cxn modelId="{C22DF048-96E7-4E68-A501-8526BFD19BE3}" type="presOf" srcId="{197FF74B-BE4D-4438-8540-15F04CA6E086}" destId="{3A5B8380-AE01-420C-A50C-DE4C3C214A50}" srcOrd="0" destOrd="0" presId="urn:microsoft.com/office/officeart/2005/8/layout/vList2"/>
    <dgm:cxn modelId="{E7CE334E-692E-49B5-9213-88F75EE9633A}" srcId="{A98C487F-3A1E-4C54-AF88-4A2B349D9B63}" destId="{AE5990DB-AC03-462E-AE63-DD79C7F7B858}" srcOrd="2" destOrd="0" parTransId="{AAB91828-BF7D-4C45-8F1A-118DF9ADB5FF}" sibTransId="{10F9F46F-57E7-42D3-BC02-EFCE44F1FBD1}"/>
    <dgm:cxn modelId="{6B725395-3921-41B0-8301-4A97EF075621}" type="presOf" srcId="{AE5990DB-AC03-462E-AE63-DD79C7F7B858}" destId="{0591BB64-990B-4AF4-8077-148170DD353F}" srcOrd="0" destOrd="0" presId="urn:microsoft.com/office/officeart/2005/8/layout/vList2"/>
    <dgm:cxn modelId="{00584C29-E965-4EE2-885D-CF9461FA2870}" type="presParOf" srcId="{2F2934E7-3EB1-4785-8210-9CCEA80703E9}" destId="{B9F0B138-3378-4A4E-8A2B-19A38ABE628B}" srcOrd="0" destOrd="0" presId="urn:microsoft.com/office/officeart/2005/8/layout/vList2"/>
    <dgm:cxn modelId="{7E529E8C-3B85-445A-8CF8-2E1665FD8A07}" type="presParOf" srcId="{2F2934E7-3EB1-4785-8210-9CCEA80703E9}" destId="{DC7E5BC8-ABC3-425E-8CFC-188F67DF9331}" srcOrd="1" destOrd="0" presId="urn:microsoft.com/office/officeart/2005/8/layout/vList2"/>
    <dgm:cxn modelId="{C10BA182-70B5-4C37-9115-A012A84BAB68}" type="presParOf" srcId="{2F2934E7-3EB1-4785-8210-9CCEA80703E9}" destId="{3A5B8380-AE01-420C-A50C-DE4C3C214A50}" srcOrd="2" destOrd="0" presId="urn:microsoft.com/office/officeart/2005/8/layout/vList2"/>
    <dgm:cxn modelId="{085BE4E2-5960-44A8-93C3-708D40747FE5}" type="presParOf" srcId="{2F2934E7-3EB1-4785-8210-9CCEA80703E9}" destId="{E9F2057E-3FD4-43D1-A2FA-A9807CE8F452}" srcOrd="3" destOrd="0" presId="urn:microsoft.com/office/officeart/2005/8/layout/vList2"/>
    <dgm:cxn modelId="{C4DC683A-2DDB-4FD0-BA85-F3357886CB22}" type="presParOf" srcId="{2F2934E7-3EB1-4785-8210-9CCEA80703E9}" destId="{0591BB64-990B-4AF4-8077-148170DD353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1AD965B-07C6-4DF7-9CA1-CDBC40500641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239ABBE3-3000-42ED-8FA0-BBDCF58F5BE3}">
      <dgm:prSet/>
      <dgm:spPr/>
      <dgm:t>
        <a:bodyPr/>
        <a:lstStyle/>
        <a:p>
          <a:pPr rtl="0"/>
          <a:r>
            <a:rPr lang="tr-TR" smtClean="0"/>
            <a:t>Kapital</a:t>
          </a:r>
          <a:endParaRPr lang="tr-TR"/>
        </a:p>
      </dgm:t>
    </dgm:pt>
    <dgm:pt modelId="{D2B978C0-D11C-4B10-B169-7E1A0818F1B7}" type="parTrans" cxnId="{9D43467B-0B13-41D0-9CCD-7D4C8EEE4522}">
      <dgm:prSet/>
      <dgm:spPr/>
      <dgm:t>
        <a:bodyPr/>
        <a:lstStyle/>
        <a:p>
          <a:endParaRPr lang="tr-TR"/>
        </a:p>
      </dgm:t>
    </dgm:pt>
    <dgm:pt modelId="{CBDFB55B-445C-4323-8143-A4025E64DB4A}" type="sibTrans" cxnId="{9D43467B-0B13-41D0-9CCD-7D4C8EEE4522}">
      <dgm:prSet/>
      <dgm:spPr/>
      <dgm:t>
        <a:bodyPr/>
        <a:lstStyle/>
        <a:p>
          <a:endParaRPr lang="tr-TR"/>
        </a:p>
      </dgm:t>
    </dgm:pt>
    <dgm:pt modelId="{8AD6D137-6C1E-4A35-9F0C-C48737548BD9}">
      <dgm:prSet/>
      <dgm:spPr/>
      <dgm:t>
        <a:bodyPr/>
        <a:lstStyle/>
        <a:p>
          <a:pPr rtl="0"/>
          <a:r>
            <a:rPr lang="tr-TR" smtClean="0"/>
            <a:t>Ekonomik ve felsefi elyazmaları</a:t>
          </a:r>
          <a:endParaRPr lang="tr-TR"/>
        </a:p>
      </dgm:t>
    </dgm:pt>
    <dgm:pt modelId="{FDA84CD7-634D-4DA8-ACBE-02B14E1B1211}" type="parTrans" cxnId="{BC18F956-01FD-4A7D-A32C-AA457AEAE07F}">
      <dgm:prSet/>
      <dgm:spPr/>
      <dgm:t>
        <a:bodyPr/>
        <a:lstStyle/>
        <a:p>
          <a:endParaRPr lang="tr-TR"/>
        </a:p>
      </dgm:t>
    </dgm:pt>
    <dgm:pt modelId="{5489B234-0299-4C62-91D0-30331CF18E00}" type="sibTrans" cxnId="{BC18F956-01FD-4A7D-A32C-AA457AEAE07F}">
      <dgm:prSet/>
      <dgm:spPr/>
      <dgm:t>
        <a:bodyPr/>
        <a:lstStyle/>
        <a:p>
          <a:endParaRPr lang="tr-TR"/>
        </a:p>
      </dgm:t>
    </dgm:pt>
    <dgm:pt modelId="{4286B4E6-77C2-4C24-8059-09F99BF54E36}">
      <dgm:prSet/>
      <dgm:spPr/>
      <dgm:t>
        <a:bodyPr/>
        <a:lstStyle/>
        <a:p>
          <a:pPr rtl="0"/>
          <a:r>
            <a:rPr lang="tr-TR" smtClean="0"/>
            <a:t>Hegel’in hukuk felsefesi eleştirisine katkı</a:t>
          </a:r>
          <a:endParaRPr lang="tr-TR"/>
        </a:p>
      </dgm:t>
    </dgm:pt>
    <dgm:pt modelId="{A975EADB-F65E-4541-831B-24F2A6776071}" type="parTrans" cxnId="{3FDA54A5-974A-4AB3-83A5-4E66FA407CBA}">
      <dgm:prSet/>
      <dgm:spPr/>
      <dgm:t>
        <a:bodyPr/>
        <a:lstStyle/>
        <a:p>
          <a:endParaRPr lang="tr-TR"/>
        </a:p>
      </dgm:t>
    </dgm:pt>
    <dgm:pt modelId="{4240AAA2-1B63-4807-A36F-4B92DBEA64C2}" type="sibTrans" cxnId="{3FDA54A5-974A-4AB3-83A5-4E66FA407CBA}">
      <dgm:prSet/>
      <dgm:spPr/>
      <dgm:t>
        <a:bodyPr/>
        <a:lstStyle/>
        <a:p>
          <a:endParaRPr lang="tr-TR"/>
        </a:p>
      </dgm:t>
    </dgm:pt>
    <dgm:pt modelId="{9F9EF937-21FC-4B58-8B35-C33F285CAF93}">
      <dgm:prSet/>
      <dgm:spPr/>
      <dgm:t>
        <a:bodyPr/>
        <a:lstStyle/>
        <a:p>
          <a:pPr rtl="0"/>
          <a:r>
            <a:rPr lang="tr-TR" smtClean="0"/>
            <a:t>Alman ideolojisi</a:t>
          </a:r>
          <a:endParaRPr lang="tr-TR"/>
        </a:p>
      </dgm:t>
    </dgm:pt>
    <dgm:pt modelId="{BC1DB40F-000C-4537-AE49-5E3D3164D2B5}" type="parTrans" cxnId="{CFBB3B70-EC34-40DE-946E-475226C0CAF4}">
      <dgm:prSet/>
      <dgm:spPr/>
      <dgm:t>
        <a:bodyPr/>
        <a:lstStyle/>
        <a:p>
          <a:endParaRPr lang="tr-TR"/>
        </a:p>
      </dgm:t>
    </dgm:pt>
    <dgm:pt modelId="{7EC33D17-F6D9-4A29-90E7-ECBD9D77E53B}" type="sibTrans" cxnId="{CFBB3B70-EC34-40DE-946E-475226C0CAF4}">
      <dgm:prSet/>
      <dgm:spPr/>
      <dgm:t>
        <a:bodyPr/>
        <a:lstStyle/>
        <a:p>
          <a:endParaRPr lang="tr-TR"/>
        </a:p>
      </dgm:t>
    </dgm:pt>
    <dgm:pt modelId="{FB3D3B00-DA0B-4451-9200-930E16C6CBD9}">
      <dgm:prSet/>
      <dgm:spPr/>
      <dgm:t>
        <a:bodyPr/>
        <a:lstStyle/>
        <a:p>
          <a:pPr rtl="0"/>
          <a:r>
            <a:rPr lang="tr-TR" smtClean="0"/>
            <a:t>Feuerbch üzerine tezler</a:t>
          </a:r>
          <a:endParaRPr lang="tr-TR"/>
        </a:p>
      </dgm:t>
    </dgm:pt>
    <dgm:pt modelId="{3CE6BF9F-DB0A-4EF3-8C50-8AB0DB21BC2C}" type="parTrans" cxnId="{0EC3B861-E9E4-42B2-89C5-4EC008859866}">
      <dgm:prSet/>
      <dgm:spPr/>
      <dgm:t>
        <a:bodyPr/>
        <a:lstStyle/>
        <a:p>
          <a:endParaRPr lang="tr-TR"/>
        </a:p>
      </dgm:t>
    </dgm:pt>
    <dgm:pt modelId="{32EBD312-FD4F-4B30-8C27-89BD5228F4C1}" type="sibTrans" cxnId="{0EC3B861-E9E4-42B2-89C5-4EC008859866}">
      <dgm:prSet/>
      <dgm:spPr/>
      <dgm:t>
        <a:bodyPr/>
        <a:lstStyle/>
        <a:p>
          <a:endParaRPr lang="tr-TR"/>
        </a:p>
      </dgm:t>
    </dgm:pt>
    <dgm:pt modelId="{CAED6413-DD82-4502-A09B-1109D4D11001}" type="pres">
      <dgm:prSet presAssocID="{31AD965B-07C6-4DF7-9CA1-CDBC4050064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0271507-6F39-433B-8364-165A5D6B76C7}" type="pres">
      <dgm:prSet presAssocID="{239ABBE3-3000-42ED-8FA0-BBDCF58F5BE3}" presName="composite" presStyleCnt="0"/>
      <dgm:spPr/>
    </dgm:pt>
    <dgm:pt modelId="{734B0750-B1D4-4529-A01D-DC3E2893688B}" type="pres">
      <dgm:prSet presAssocID="{239ABBE3-3000-42ED-8FA0-BBDCF58F5BE3}" presName="imgShp" presStyleLbl="fgImgPlace1" presStyleIdx="0" presStyleCnt="5"/>
      <dgm:spPr/>
    </dgm:pt>
    <dgm:pt modelId="{52CF1E56-CD0A-46DD-B8E3-5F4F3C608362}" type="pres">
      <dgm:prSet presAssocID="{239ABBE3-3000-42ED-8FA0-BBDCF58F5BE3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D0D017C-42C8-4B6C-AFC5-10FB42D97FBC}" type="pres">
      <dgm:prSet presAssocID="{CBDFB55B-445C-4323-8143-A4025E64DB4A}" presName="spacing" presStyleCnt="0"/>
      <dgm:spPr/>
    </dgm:pt>
    <dgm:pt modelId="{EF71D39F-D26C-486F-9692-794BB13F0BB7}" type="pres">
      <dgm:prSet presAssocID="{8AD6D137-6C1E-4A35-9F0C-C48737548BD9}" presName="composite" presStyleCnt="0"/>
      <dgm:spPr/>
    </dgm:pt>
    <dgm:pt modelId="{8A52C986-D9C9-4CCA-B038-E44409D293CB}" type="pres">
      <dgm:prSet presAssocID="{8AD6D137-6C1E-4A35-9F0C-C48737548BD9}" presName="imgShp" presStyleLbl="fgImgPlace1" presStyleIdx="1" presStyleCnt="5"/>
      <dgm:spPr/>
    </dgm:pt>
    <dgm:pt modelId="{BD6688D7-15BE-41AC-9101-6B3857289A0D}" type="pres">
      <dgm:prSet presAssocID="{8AD6D137-6C1E-4A35-9F0C-C48737548BD9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2999F69-B2F2-44BE-A600-1ADC423DF309}" type="pres">
      <dgm:prSet presAssocID="{5489B234-0299-4C62-91D0-30331CF18E00}" presName="spacing" presStyleCnt="0"/>
      <dgm:spPr/>
    </dgm:pt>
    <dgm:pt modelId="{9A609CC4-D597-423E-8678-27A5B9AB2FA2}" type="pres">
      <dgm:prSet presAssocID="{4286B4E6-77C2-4C24-8059-09F99BF54E36}" presName="composite" presStyleCnt="0"/>
      <dgm:spPr/>
    </dgm:pt>
    <dgm:pt modelId="{EDB070B1-D65B-4CF3-A469-A5C436CEA69C}" type="pres">
      <dgm:prSet presAssocID="{4286B4E6-77C2-4C24-8059-09F99BF54E36}" presName="imgShp" presStyleLbl="fgImgPlace1" presStyleIdx="2" presStyleCnt="5"/>
      <dgm:spPr/>
    </dgm:pt>
    <dgm:pt modelId="{84631DE5-7CE9-440E-97F3-BD968514FF84}" type="pres">
      <dgm:prSet presAssocID="{4286B4E6-77C2-4C24-8059-09F99BF54E36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AF4B7AF-5491-48CE-9BB8-6023057CD475}" type="pres">
      <dgm:prSet presAssocID="{4240AAA2-1B63-4807-A36F-4B92DBEA64C2}" presName="spacing" presStyleCnt="0"/>
      <dgm:spPr/>
    </dgm:pt>
    <dgm:pt modelId="{3C865E76-8680-47AC-9ED2-CF42087905E6}" type="pres">
      <dgm:prSet presAssocID="{9F9EF937-21FC-4B58-8B35-C33F285CAF93}" presName="composite" presStyleCnt="0"/>
      <dgm:spPr/>
    </dgm:pt>
    <dgm:pt modelId="{4F2D45A5-FADF-4EEB-B6EF-1FC870D79C46}" type="pres">
      <dgm:prSet presAssocID="{9F9EF937-21FC-4B58-8B35-C33F285CAF93}" presName="imgShp" presStyleLbl="fgImgPlace1" presStyleIdx="3" presStyleCnt="5"/>
      <dgm:spPr/>
    </dgm:pt>
    <dgm:pt modelId="{8C3FB7A5-3150-41AB-8256-BA3A26B35347}" type="pres">
      <dgm:prSet presAssocID="{9F9EF937-21FC-4B58-8B35-C33F285CAF93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4D6517-9255-4989-8C7E-1050213C2331}" type="pres">
      <dgm:prSet presAssocID="{7EC33D17-F6D9-4A29-90E7-ECBD9D77E53B}" presName="spacing" presStyleCnt="0"/>
      <dgm:spPr/>
    </dgm:pt>
    <dgm:pt modelId="{FACA5163-1760-405E-AD23-F65A0EBD6724}" type="pres">
      <dgm:prSet presAssocID="{FB3D3B00-DA0B-4451-9200-930E16C6CBD9}" presName="composite" presStyleCnt="0"/>
      <dgm:spPr/>
    </dgm:pt>
    <dgm:pt modelId="{0CF02CF0-2A81-4169-BA3B-18C61DDBC3D6}" type="pres">
      <dgm:prSet presAssocID="{FB3D3B00-DA0B-4451-9200-930E16C6CBD9}" presName="imgShp" presStyleLbl="fgImgPlace1" presStyleIdx="4" presStyleCnt="5"/>
      <dgm:spPr/>
    </dgm:pt>
    <dgm:pt modelId="{8E5BB650-6049-4FF1-9FA4-97C35CFE6B6C}" type="pres">
      <dgm:prSet presAssocID="{FB3D3B00-DA0B-4451-9200-930E16C6CBD9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C6A8A9E-E8AF-4899-9766-2386FEDD8460}" type="presOf" srcId="{8AD6D137-6C1E-4A35-9F0C-C48737548BD9}" destId="{BD6688D7-15BE-41AC-9101-6B3857289A0D}" srcOrd="0" destOrd="0" presId="urn:microsoft.com/office/officeart/2005/8/layout/vList3"/>
    <dgm:cxn modelId="{B9BD1E0B-3BD1-4447-B3E3-48FFA3A6117B}" type="presOf" srcId="{31AD965B-07C6-4DF7-9CA1-CDBC40500641}" destId="{CAED6413-DD82-4502-A09B-1109D4D11001}" srcOrd="0" destOrd="0" presId="urn:microsoft.com/office/officeart/2005/8/layout/vList3"/>
    <dgm:cxn modelId="{1752CB89-49A4-4991-B361-FAC8DFD14AC8}" type="presOf" srcId="{FB3D3B00-DA0B-4451-9200-930E16C6CBD9}" destId="{8E5BB650-6049-4FF1-9FA4-97C35CFE6B6C}" srcOrd="0" destOrd="0" presId="urn:microsoft.com/office/officeart/2005/8/layout/vList3"/>
    <dgm:cxn modelId="{0EC3B861-E9E4-42B2-89C5-4EC008859866}" srcId="{31AD965B-07C6-4DF7-9CA1-CDBC40500641}" destId="{FB3D3B00-DA0B-4451-9200-930E16C6CBD9}" srcOrd="4" destOrd="0" parTransId="{3CE6BF9F-DB0A-4EF3-8C50-8AB0DB21BC2C}" sibTransId="{32EBD312-FD4F-4B30-8C27-89BD5228F4C1}"/>
    <dgm:cxn modelId="{3FDA54A5-974A-4AB3-83A5-4E66FA407CBA}" srcId="{31AD965B-07C6-4DF7-9CA1-CDBC40500641}" destId="{4286B4E6-77C2-4C24-8059-09F99BF54E36}" srcOrd="2" destOrd="0" parTransId="{A975EADB-F65E-4541-831B-24F2A6776071}" sibTransId="{4240AAA2-1B63-4807-A36F-4B92DBEA64C2}"/>
    <dgm:cxn modelId="{23BE34A2-255F-4C05-B3D8-7514BA602F2B}" type="presOf" srcId="{9F9EF937-21FC-4B58-8B35-C33F285CAF93}" destId="{8C3FB7A5-3150-41AB-8256-BA3A26B35347}" srcOrd="0" destOrd="0" presId="urn:microsoft.com/office/officeart/2005/8/layout/vList3"/>
    <dgm:cxn modelId="{9D43467B-0B13-41D0-9CCD-7D4C8EEE4522}" srcId="{31AD965B-07C6-4DF7-9CA1-CDBC40500641}" destId="{239ABBE3-3000-42ED-8FA0-BBDCF58F5BE3}" srcOrd="0" destOrd="0" parTransId="{D2B978C0-D11C-4B10-B169-7E1A0818F1B7}" sibTransId="{CBDFB55B-445C-4323-8143-A4025E64DB4A}"/>
    <dgm:cxn modelId="{BC18F956-01FD-4A7D-A32C-AA457AEAE07F}" srcId="{31AD965B-07C6-4DF7-9CA1-CDBC40500641}" destId="{8AD6D137-6C1E-4A35-9F0C-C48737548BD9}" srcOrd="1" destOrd="0" parTransId="{FDA84CD7-634D-4DA8-ACBE-02B14E1B1211}" sibTransId="{5489B234-0299-4C62-91D0-30331CF18E00}"/>
    <dgm:cxn modelId="{72311B1C-0CA9-47A1-BC78-D694CA4571EF}" type="presOf" srcId="{4286B4E6-77C2-4C24-8059-09F99BF54E36}" destId="{84631DE5-7CE9-440E-97F3-BD968514FF84}" srcOrd="0" destOrd="0" presId="urn:microsoft.com/office/officeart/2005/8/layout/vList3"/>
    <dgm:cxn modelId="{CFBB3B70-EC34-40DE-946E-475226C0CAF4}" srcId="{31AD965B-07C6-4DF7-9CA1-CDBC40500641}" destId="{9F9EF937-21FC-4B58-8B35-C33F285CAF93}" srcOrd="3" destOrd="0" parTransId="{BC1DB40F-000C-4537-AE49-5E3D3164D2B5}" sibTransId="{7EC33D17-F6D9-4A29-90E7-ECBD9D77E53B}"/>
    <dgm:cxn modelId="{2B840752-8DE2-4B34-85A8-1D5E60DE90A1}" type="presOf" srcId="{239ABBE3-3000-42ED-8FA0-BBDCF58F5BE3}" destId="{52CF1E56-CD0A-46DD-B8E3-5F4F3C608362}" srcOrd="0" destOrd="0" presId="urn:microsoft.com/office/officeart/2005/8/layout/vList3"/>
    <dgm:cxn modelId="{3281F388-F047-4F4B-AAC6-795AAD873E26}" type="presParOf" srcId="{CAED6413-DD82-4502-A09B-1109D4D11001}" destId="{00271507-6F39-433B-8364-165A5D6B76C7}" srcOrd="0" destOrd="0" presId="urn:microsoft.com/office/officeart/2005/8/layout/vList3"/>
    <dgm:cxn modelId="{93953C23-B04D-4720-A205-22EAA6625120}" type="presParOf" srcId="{00271507-6F39-433B-8364-165A5D6B76C7}" destId="{734B0750-B1D4-4529-A01D-DC3E2893688B}" srcOrd="0" destOrd="0" presId="urn:microsoft.com/office/officeart/2005/8/layout/vList3"/>
    <dgm:cxn modelId="{93A48EE0-252E-46D8-ACD0-10338828453F}" type="presParOf" srcId="{00271507-6F39-433B-8364-165A5D6B76C7}" destId="{52CF1E56-CD0A-46DD-B8E3-5F4F3C608362}" srcOrd="1" destOrd="0" presId="urn:microsoft.com/office/officeart/2005/8/layout/vList3"/>
    <dgm:cxn modelId="{AC2476E0-0A90-4CCA-AEDC-72EE58C81A03}" type="presParOf" srcId="{CAED6413-DD82-4502-A09B-1109D4D11001}" destId="{BD0D017C-42C8-4B6C-AFC5-10FB42D97FBC}" srcOrd="1" destOrd="0" presId="urn:microsoft.com/office/officeart/2005/8/layout/vList3"/>
    <dgm:cxn modelId="{6E319F8D-44D5-4632-ABE5-1E858333F102}" type="presParOf" srcId="{CAED6413-DD82-4502-A09B-1109D4D11001}" destId="{EF71D39F-D26C-486F-9692-794BB13F0BB7}" srcOrd="2" destOrd="0" presId="urn:microsoft.com/office/officeart/2005/8/layout/vList3"/>
    <dgm:cxn modelId="{03493CA4-CFE0-427A-841C-1851E2D24C77}" type="presParOf" srcId="{EF71D39F-D26C-486F-9692-794BB13F0BB7}" destId="{8A52C986-D9C9-4CCA-B038-E44409D293CB}" srcOrd="0" destOrd="0" presId="urn:microsoft.com/office/officeart/2005/8/layout/vList3"/>
    <dgm:cxn modelId="{40D13C23-806E-4D95-90A9-21602C1326B8}" type="presParOf" srcId="{EF71D39F-D26C-486F-9692-794BB13F0BB7}" destId="{BD6688D7-15BE-41AC-9101-6B3857289A0D}" srcOrd="1" destOrd="0" presId="urn:microsoft.com/office/officeart/2005/8/layout/vList3"/>
    <dgm:cxn modelId="{F1A3F72E-7FB2-4525-9E6F-3B9BFCAA7CA6}" type="presParOf" srcId="{CAED6413-DD82-4502-A09B-1109D4D11001}" destId="{F2999F69-B2F2-44BE-A600-1ADC423DF309}" srcOrd="3" destOrd="0" presId="urn:microsoft.com/office/officeart/2005/8/layout/vList3"/>
    <dgm:cxn modelId="{8585E480-C000-40E1-B97A-ED07607EC209}" type="presParOf" srcId="{CAED6413-DD82-4502-A09B-1109D4D11001}" destId="{9A609CC4-D597-423E-8678-27A5B9AB2FA2}" srcOrd="4" destOrd="0" presId="urn:microsoft.com/office/officeart/2005/8/layout/vList3"/>
    <dgm:cxn modelId="{9B1F78DF-650C-4E8C-8D99-1BACB19E6FCC}" type="presParOf" srcId="{9A609CC4-D597-423E-8678-27A5B9AB2FA2}" destId="{EDB070B1-D65B-4CF3-A469-A5C436CEA69C}" srcOrd="0" destOrd="0" presId="urn:microsoft.com/office/officeart/2005/8/layout/vList3"/>
    <dgm:cxn modelId="{522AC993-6B51-4E2A-B289-07044E0F5B62}" type="presParOf" srcId="{9A609CC4-D597-423E-8678-27A5B9AB2FA2}" destId="{84631DE5-7CE9-440E-97F3-BD968514FF84}" srcOrd="1" destOrd="0" presId="urn:microsoft.com/office/officeart/2005/8/layout/vList3"/>
    <dgm:cxn modelId="{29689DF6-D256-4732-9214-AE83B1932670}" type="presParOf" srcId="{CAED6413-DD82-4502-A09B-1109D4D11001}" destId="{8AF4B7AF-5491-48CE-9BB8-6023057CD475}" srcOrd="5" destOrd="0" presId="urn:microsoft.com/office/officeart/2005/8/layout/vList3"/>
    <dgm:cxn modelId="{53190690-C928-4D71-BEB7-61C1432A3A98}" type="presParOf" srcId="{CAED6413-DD82-4502-A09B-1109D4D11001}" destId="{3C865E76-8680-47AC-9ED2-CF42087905E6}" srcOrd="6" destOrd="0" presId="urn:microsoft.com/office/officeart/2005/8/layout/vList3"/>
    <dgm:cxn modelId="{61DEAFD8-DF1F-409C-B3A9-5F7C72661C30}" type="presParOf" srcId="{3C865E76-8680-47AC-9ED2-CF42087905E6}" destId="{4F2D45A5-FADF-4EEB-B6EF-1FC870D79C46}" srcOrd="0" destOrd="0" presId="urn:microsoft.com/office/officeart/2005/8/layout/vList3"/>
    <dgm:cxn modelId="{FC795702-5CD2-468A-A990-FEA65CA8816B}" type="presParOf" srcId="{3C865E76-8680-47AC-9ED2-CF42087905E6}" destId="{8C3FB7A5-3150-41AB-8256-BA3A26B35347}" srcOrd="1" destOrd="0" presId="urn:microsoft.com/office/officeart/2005/8/layout/vList3"/>
    <dgm:cxn modelId="{0C104126-C798-4E85-B5EF-1EF0E1367626}" type="presParOf" srcId="{CAED6413-DD82-4502-A09B-1109D4D11001}" destId="{C94D6517-9255-4989-8C7E-1050213C2331}" srcOrd="7" destOrd="0" presId="urn:microsoft.com/office/officeart/2005/8/layout/vList3"/>
    <dgm:cxn modelId="{038C85BF-2A19-4AAC-BEFA-A1AF3BFB7956}" type="presParOf" srcId="{CAED6413-DD82-4502-A09B-1109D4D11001}" destId="{FACA5163-1760-405E-AD23-F65A0EBD6724}" srcOrd="8" destOrd="0" presId="urn:microsoft.com/office/officeart/2005/8/layout/vList3"/>
    <dgm:cxn modelId="{98A27C43-4155-408A-892B-62B03399DD88}" type="presParOf" srcId="{FACA5163-1760-405E-AD23-F65A0EBD6724}" destId="{0CF02CF0-2A81-4169-BA3B-18C61DDBC3D6}" srcOrd="0" destOrd="0" presId="urn:microsoft.com/office/officeart/2005/8/layout/vList3"/>
    <dgm:cxn modelId="{0BCC8ED8-E30A-4083-8769-EB4870CFD6A2}" type="presParOf" srcId="{FACA5163-1760-405E-AD23-F65A0EBD6724}" destId="{8E5BB650-6049-4FF1-9FA4-97C35CFE6B6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D84216F-06CA-4BF1-BC3B-457E1DCFD29B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C72677F9-6BE0-46D7-AACC-CC243DA96250}">
      <dgm:prSet/>
      <dgm:spPr/>
      <dgm:t>
        <a:bodyPr/>
        <a:lstStyle/>
        <a:p>
          <a:pPr rtl="0"/>
          <a:r>
            <a:rPr lang="tr-TR" smtClean="0"/>
            <a:t>Diyalektik maddecilik</a:t>
          </a:r>
          <a:endParaRPr lang="tr-TR"/>
        </a:p>
      </dgm:t>
    </dgm:pt>
    <dgm:pt modelId="{77B546A8-F497-4025-A45B-85B7AAFA6DB8}" type="parTrans" cxnId="{FB20F11D-0982-40C8-9141-ED78EF25225A}">
      <dgm:prSet/>
      <dgm:spPr/>
      <dgm:t>
        <a:bodyPr/>
        <a:lstStyle/>
        <a:p>
          <a:endParaRPr lang="tr-TR"/>
        </a:p>
      </dgm:t>
    </dgm:pt>
    <dgm:pt modelId="{B82D1B0C-15A7-462C-B3A7-D8B732647688}" type="sibTrans" cxnId="{FB20F11D-0982-40C8-9141-ED78EF25225A}">
      <dgm:prSet/>
      <dgm:spPr/>
      <dgm:t>
        <a:bodyPr/>
        <a:lstStyle/>
        <a:p>
          <a:endParaRPr lang="tr-TR"/>
        </a:p>
      </dgm:t>
    </dgm:pt>
    <dgm:pt modelId="{14B8E53F-5DE3-4973-813B-CEE8BFD4A9F2}">
      <dgm:prSet/>
      <dgm:spPr/>
      <dgm:t>
        <a:bodyPr/>
        <a:lstStyle/>
        <a:p>
          <a:pPr rtl="0"/>
          <a:r>
            <a:rPr lang="tr-TR" smtClean="0"/>
            <a:t>Tarihsel maddecilik</a:t>
          </a:r>
          <a:endParaRPr lang="tr-TR"/>
        </a:p>
      </dgm:t>
    </dgm:pt>
    <dgm:pt modelId="{440F7BBC-28E0-4C3B-9C8C-C5F1E2AA3EBB}" type="parTrans" cxnId="{8D8653AC-4AEC-4EFD-8024-D28B1516E00D}">
      <dgm:prSet/>
      <dgm:spPr/>
      <dgm:t>
        <a:bodyPr/>
        <a:lstStyle/>
        <a:p>
          <a:endParaRPr lang="tr-TR"/>
        </a:p>
      </dgm:t>
    </dgm:pt>
    <dgm:pt modelId="{703D67EC-17A7-468E-8E98-9A222D3D5605}" type="sibTrans" cxnId="{8D8653AC-4AEC-4EFD-8024-D28B1516E00D}">
      <dgm:prSet/>
      <dgm:spPr/>
      <dgm:t>
        <a:bodyPr/>
        <a:lstStyle/>
        <a:p>
          <a:endParaRPr lang="tr-TR"/>
        </a:p>
      </dgm:t>
    </dgm:pt>
    <dgm:pt modelId="{6172C614-028C-46B8-B3D1-685718DEFB1A}">
      <dgm:prSet/>
      <dgm:spPr/>
      <dgm:t>
        <a:bodyPr/>
        <a:lstStyle/>
        <a:p>
          <a:pPr rtl="0"/>
          <a:r>
            <a:rPr lang="tr-TR" smtClean="0"/>
            <a:t>Üretim ilişkileri</a:t>
          </a:r>
          <a:endParaRPr lang="tr-TR"/>
        </a:p>
      </dgm:t>
    </dgm:pt>
    <dgm:pt modelId="{CB66AEED-7213-4C7D-BD2D-A92992D4CB61}" type="parTrans" cxnId="{4A3840A9-D7D1-4047-9BAB-527F9693B780}">
      <dgm:prSet/>
      <dgm:spPr/>
      <dgm:t>
        <a:bodyPr/>
        <a:lstStyle/>
        <a:p>
          <a:endParaRPr lang="tr-TR"/>
        </a:p>
      </dgm:t>
    </dgm:pt>
    <dgm:pt modelId="{62B204E0-8A60-4F58-92FF-F4315AD54AC7}" type="sibTrans" cxnId="{4A3840A9-D7D1-4047-9BAB-527F9693B780}">
      <dgm:prSet/>
      <dgm:spPr/>
      <dgm:t>
        <a:bodyPr/>
        <a:lstStyle/>
        <a:p>
          <a:endParaRPr lang="tr-TR"/>
        </a:p>
      </dgm:t>
    </dgm:pt>
    <dgm:pt modelId="{F7A28D4B-6E9C-4B87-B170-82F88967F0C7}">
      <dgm:prSet/>
      <dgm:spPr/>
      <dgm:t>
        <a:bodyPr/>
        <a:lstStyle/>
        <a:p>
          <a:pPr rtl="0"/>
          <a:r>
            <a:rPr lang="tr-TR" smtClean="0"/>
            <a:t>Üretim güçleri</a:t>
          </a:r>
          <a:endParaRPr lang="tr-TR"/>
        </a:p>
      </dgm:t>
    </dgm:pt>
    <dgm:pt modelId="{0D8A677A-B400-485E-9E8A-3C947A484930}" type="parTrans" cxnId="{79E535C1-C799-4A04-BF7B-5F8833E64576}">
      <dgm:prSet/>
      <dgm:spPr/>
      <dgm:t>
        <a:bodyPr/>
        <a:lstStyle/>
        <a:p>
          <a:endParaRPr lang="tr-TR"/>
        </a:p>
      </dgm:t>
    </dgm:pt>
    <dgm:pt modelId="{0453E53A-B54E-4AC4-BF13-D1807DEE86FE}" type="sibTrans" cxnId="{79E535C1-C799-4A04-BF7B-5F8833E64576}">
      <dgm:prSet/>
      <dgm:spPr/>
      <dgm:t>
        <a:bodyPr/>
        <a:lstStyle/>
        <a:p>
          <a:endParaRPr lang="tr-TR"/>
        </a:p>
      </dgm:t>
    </dgm:pt>
    <dgm:pt modelId="{7F05329B-B66B-4217-8231-CD9F59B7EF93}">
      <dgm:prSet/>
      <dgm:spPr/>
      <dgm:t>
        <a:bodyPr/>
        <a:lstStyle/>
        <a:p>
          <a:pPr rtl="0"/>
          <a:r>
            <a:rPr lang="tr-TR" smtClean="0"/>
            <a:t>Altyapı &amp;üstyapı</a:t>
          </a:r>
          <a:endParaRPr lang="tr-TR"/>
        </a:p>
      </dgm:t>
    </dgm:pt>
    <dgm:pt modelId="{0493CAAC-DB4E-49C0-8D1F-3A2AF23E105C}" type="parTrans" cxnId="{1CFDA020-FE5B-404A-97D7-4E3586227339}">
      <dgm:prSet/>
      <dgm:spPr/>
      <dgm:t>
        <a:bodyPr/>
        <a:lstStyle/>
        <a:p>
          <a:endParaRPr lang="tr-TR"/>
        </a:p>
      </dgm:t>
    </dgm:pt>
    <dgm:pt modelId="{1F539B88-9521-4736-89B6-840455826813}" type="sibTrans" cxnId="{1CFDA020-FE5B-404A-97D7-4E3586227339}">
      <dgm:prSet/>
      <dgm:spPr/>
      <dgm:t>
        <a:bodyPr/>
        <a:lstStyle/>
        <a:p>
          <a:endParaRPr lang="tr-TR"/>
        </a:p>
      </dgm:t>
    </dgm:pt>
    <dgm:pt modelId="{A901A5CE-2DFB-4559-80CB-470232A283D1}">
      <dgm:prSet/>
      <dgm:spPr/>
      <dgm:t>
        <a:bodyPr/>
        <a:lstStyle/>
        <a:p>
          <a:endParaRPr lang="tr-TR"/>
        </a:p>
      </dgm:t>
    </dgm:pt>
    <dgm:pt modelId="{6FA48480-7A7E-4727-A3C2-527DE01C1760}" type="parTrans" cxnId="{34A587C4-B9C9-4F84-909E-74470A4D91DC}">
      <dgm:prSet/>
      <dgm:spPr/>
      <dgm:t>
        <a:bodyPr/>
        <a:lstStyle/>
        <a:p>
          <a:endParaRPr lang="tr-TR"/>
        </a:p>
      </dgm:t>
    </dgm:pt>
    <dgm:pt modelId="{129B21EE-2585-4D2C-8514-A6843786EBEC}" type="sibTrans" cxnId="{34A587C4-B9C9-4F84-909E-74470A4D91DC}">
      <dgm:prSet/>
      <dgm:spPr/>
      <dgm:t>
        <a:bodyPr/>
        <a:lstStyle/>
        <a:p>
          <a:endParaRPr lang="tr-TR"/>
        </a:p>
      </dgm:t>
    </dgm:pt>
    <dgm:pt modelId="{479B452D-616F-4DD5-BE1D-DB7DD12551A1}" type="pres">
      <dgm:prSet presAssocID="{4D84216F-06CA-4BF1-BC3B-457E1DCFD29B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5066A37-9D2D-4707-9DED-80F94114D80A}" type="pres">
      <dgm:prSet presAssocID="{C72677F9-6BE0-46D7-AACC-CC243DA96250}" presName="circle1" presStyleLbl="lnNode1" presStyleIdx="0" presStyleCnt="5"/>
      <dgm:spPr/>
    </dgm:pt>
    <dgm:pt modelId="{E9090E5A-6F86-45CA-9ECA-B5ECC2CEDF3D}" type="pres">
      <dgm:prSet presAssocID="{C72677F9-6BE0-46D7-AACC-CC243DA96250}" presName="text1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2034BA-DB0F-464A-BB23-6E55CD640A06}" type="pres">
      <dgm:prSet presAssocID="{C72677F9-6BE0-46D7-AACC-CC243DA96250}" presName="line1" presStyleLbl="callout" presStyleIdx="0" presStyleCnt="10"/>
      <dgm:spPr/>
    </dgm:pt>
    <dgm:pt modelId="{3136AC85-89A3-411E-83ED-CF5F3D4AEE17}" type="pres">
      <dgm:prSet presAssocID="{C72677F9-6BE0-46D7-AACC-CC243DA96250}" presName="d1" presStyleLbl="callout" presStyleIdx="1" presStyleCnt="10"/>
      <dgm:spPr/>
    </dgm:pt>
    <dgm:pt modelId="{026061AE-7219-42E3-9D1C-6BCBB52D3A6A}" type="pres">
      <dgm:prSet presAssocID="{14B8E53F-5DE3-4973-813B-CEE8BFD4A9F2}" presName="circle2" presStyleLbl="lnNode1" presStyleIdx="1" presStyleCnt="5"/>
      <dgm:spPr/>
    </dgm:pt>
    <dgm:pt modelId="{3A076880-3947-4975-BC5C-E1BA0BD75540}" type="pres">
      <dgm:prSet presAssocID="{14B8E53F-5DE3-4973-813B-CEE8BFD4A9F2}" presName="text2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8F01BF3-60AE-445F-A4D2-B0101921AFC8}" type="pres">
      <dgm:prSet presAssocID="{14B8E53F-5DE3-4973-813B-CEE8BFD4A9F2}" presName="line2" presStyleLbl="callout" presStyleIdx="2" presStyleCnt="10"/>
      <dgm:spPr/>
    </dgm:pt>
    <dgm:pt modelId="{D7AA2721-5244-41C7-A27A-77C7D2EDAB9A}" type="pres">
      <dgm:prSet presAssocID="{14B8E53F-5DE3-4973-813B-CEE8BFD4A9F2}" presName="d2" presStyleLbl="callout" presStyleIdx="3" presStyleCnt="10"/>
      <dgm:spPr/>
    </dgm:pt>
    <dgm:pt modelId="{F8F11D70-C32D-46B2-8B7A-B006732B9557}" type="pres">
      <dgm:prSet presAssocID="{6172C614-028C-46B8-B3D1-685718DEFB1A}" presName="circle3" presStyleLbl="lnNode1" presStyleIdx="2" presStyleCnt="5"/>
      <dgm:spPr/>
    </dgm:pt>
    <dgm:pt modelId="{6AE68D84-2FFC-490F-8A80-41A02A4343BF}" type="pres">
      <dgm:prSet presAssocID="{6172C614-028C-46B8-B3D1-685718DEFB1A}" presName="text3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6C0268A-3AD5-470F-BF84-D18AA38F9148}" type="pres">
      <dgm:prSet presAssocID="{6172C614-028C-46B8-B3D1-685718DEFB1A}" presName="line3" presStyleLbl="callout" presStyleIdx="4" presStyleCnt="10"/>
      <dgm:spPr/>
    </dgm:pt>
    <dgm:pt modelId="{E8FE0086-4A4F-4A9E-B752-52BF5BEE3F3E}" type="pres">
      <dgm:prSet presAssocID="{6172C614-028C-46B8-B3D1-685718DEFB1A}" presName="d3" presStyleLbl="callout" presStyleIdx="5" presStyleCnt="10"/>
      <dgm:spPr/>
    </dgm:pt>
    <dgm:pt modelId="{AF6C993B-2731-45EB-A4F9-BA52ECE926ED}" type="pres">
      <dgm:prSet presAssocID="{F7A28D4B-6E9C-4B87-B170-82F88967F0C7}" presName="circle4" presStyleLbl="lnNode1" presStyleIdx="3" presStyleCnt="5"/>
      <dgm:spPr/>
    </dgm:pt>
    <dgm:pt modelId="{1D261664-6037-49B8-BB6E-A54A64FC7EF2}" type="pres">
      <dgm:prSet presAssocID="{F7A28D4B-6E9C-4B87-B170-82F88967F0C7}" presName="text4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C8A1BE9-1DA4-4738-9E08-34D6CFD37352}" type="pres">
      <dgm:prSet presAssocID="{F7A28D4B-6E9C-4B87-B170-82F88967F0C7}" presName="line4" presStyleLbl="callout" presStyleIdx="6" presStyleCnt="10"/>
      <dgm:spPr/>
    </dgm:pt>
    <dgm:pt modelId="{F60DDDD0-FDEF-41A7-B994-FC3A2759658F}" type="pres">
      <dgm:prSet presAssocID="{F7A28D4B-6E9C-4B87-B170-82F88967F0C7}" presName="d4" presStyleLbl="callout" presStyleIdx="7" presStyleCnt="10"/>
      <dgm:spPr/>
    </dgm:pt>
    <dgm:pt modelId="{CAE5D783-E5E3-485E-91B9-D5E1AE4798DB}" type="pres">
      <dgm:prSet presAssocID="{7F05329B-B66B-4217-8231-CD9F59B7EF93}" presName="circle5" presStyleLbl="lnNode1" presStyleIdx="4" presStyleCnt="5"/>
      <dgm:spPr/>
    </dgm:pt>
    <dgm:pt modelId="{8F147481-BCBA-4599-9E25-678C7F3E4827}" type="pres">
      <dgm:prSet presAssocID="{7F05329B-B66B-4217-8231-CD9F59B7EF93}" presName="text5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673F2BC-56CE-44C7-9019-D99FFE74E0BF}" type="pres">
      <dgm:prSet presAssocID="{7F05329B-B66B-4217-8231-CD9F59B7EF93}" presName="line5" presStyleLbl="callout" presStyleIdx="8" presStyleCnt="10"/>
      <dgm:spPr/>
    </dgm:pt>
    <dgm:pt modelId="{D4A03BCC-F6DE-4927-87BE-9BCD79001246}" type="pres">
      <dgm:prSet presAssocID="{7F05329B-B66B-4217-8231-CD9F59B7EF93}" presName="d5" presStyleLbl="callout" presStyleIdx="9" presStyleCnt="10"/>
      <dgm:spPr/>
    </dgm:pt>
  </dgm:ptLst>
  <dgm:cxnLst>
    <dgm:cxn modelId="{7C337FE3-8866-4A11-B501-A1CA4284FD16}" type="presOf" srcId="{14B8E53F-5DE3-4973-813B-CEE8BFD4A9F2}" destId="{3A076880-3947-4975-BC5C-E1BA0BD75540}" srcOrd="0" destOrd="0" presId="urn:microsoft.com/office/officeart/2005/8/layout/target1"/>
    <dgm:cxn modelId="{754EF8E4-C6BE-4250-972D-EC76F5D62637}" type="presOf" srcId="{F7A28D4B-6E9C-4B87-B170-82F88967F0C7}" destId="{1D261664-6037-49B8-BB6E-A54A64FC7EF2}" srcOrd="0" destOrd="0" presId="urn:microsoft.com/office/officeart/2005/8/layout/target1"/>
    <dgm:cxn modelId="{F9716D5C-F205-40F2-BF20-9E9E69AE838A}" type="presOf" srcId="{4D84216F-06CA-4BF1-BC3B-457E1DCFD29B}" destId="{479B452D-616F-4DD5-BE1D-DB7DD12551A1}" srcOrd="0" destOrd="0" presId="urn:microsoft.com/office/officeart/2005/8/layout/target1"/>
    <dgm:cxn modelId="{8D8653AC-4AEC-4EFD-8024-D28B1516E00D}" srcId="{4D84216F-06CA-4BF1-BC3B-457E1DCFD29B}" destId="{14B8E53F-5DE3-4973-813B-CEE8BFD4A9F2}" srcOrd="1" destOrd="0" parTransId="{440F7BBC-28E0-4C3B-9C8C-C5F1E2AA3EBB}" sibTransId="{703D67EC-17A7-468E-8E98-9A222D3D5605}"/>
    <dgm:cxn modelId="{4A3840A9-D7D1-4047-9BAB-527F9693B780}" srcId="{4D84216F-06CA-4BF1-BC3B-457E1DCFD29B}" destId="{6172C614-028C-46B8-B3D1-685718DEFB1A}" srcOrd="2" destOrd="0" parTransId="{CB66AEED-7213-4C7D-BD2D-A92992D4CB61}" sibTransId="{62B204E0-8A60-4F58-92FF-F4315AD54AC7}"/>
    <dgm:cxn modelId="{D7661F65-943F-4FD4-BE21-20C29FF11639}" type="presOf" srcId="{C72677F9-6BE0-46D7-AACC-CC243DA96250}" destId="{E9090E5A-6F86-45CA-9ECA-B5ECC2CEDF3D}" srcOrd="0" destOrd="0" presId="urn:microsoft.com/office/officeart/2005/8/layout/target1"/>
    <dgm:cxn modelId="{01649F21-D0B5-4563-8654-CF1BA89F91E6}" type="presOf" srcId="{6172C614-028C-46B8-B3D1-685718DEFB1A}" destId="{6AE68D84-2FFC-490F-8A80-41A02A4343BF}" srcOrd="0" destOrd="0" presId="urn:microsoft.com/office/officeart/2005/8/layout/target1"/>
    <dgm:cxn modelId="{1CFDA020-FE5B-404A-97D7-4E3586227339}" srcId="{4D84216F-06CA-4BF1-BC3B-457E1DCFD29B}" destId="{7F05329B-B66B-4217-8231-CD9F59B7EF93}" srcOrd="4" destOrd="0" parTransId="{0493CAAC-DB4E-49C0-8D1F-3A2AF23E105C}" sibTransId="{1F539B88-9521-4736-89B6-840455826813}"/>
    <dgm:cxn modelId="{FB20F11D-0982-40C8-9141-ED78EF25225A}" srcId="{4D84216F-06CA-4BF1-BC3B-457E1DCFD29B}" destId="{C72677F9-6BE0-46D7-AACC-CC243DA96250}" srcOrd="0" destOrd="0" parTransId="{77B546A8-F497-4025-A45B-85B7AAFA6DB8}" sibTransId="{B82D1B0C-15A7-462C-B3A7-D8B732647688}"/>
    <dgm:cxn modelId="{79E535C1-C799-4A04-BF7B-5F8833E64576}" srcId="{4D84216F-06CA-4BF1-BC3B-457E1DCFD29B}" destId="{F7A28D4B-6E9C-4B87-B170-82F88967F0C7}" srcOrd="3" destOrd="0" parTransId="{0D8A677A-B400-485E-9E8A-3C947A484930}" sibTransId="{0453E53A-B54E-4AC4-BF13-D1807DEE86FE}"/>
    <dgm:cxn modelId="{AE278172-B3BF-4273-B970-57E4976F62CE}" type="presOf" srcId="{7F05329B-B66B-4217-8231-CD9F59B7EF93}" destId="{8F147481-BCBA-4599-9E25-678C7F3E4827}" srcOrd="0" destOrd="0" presId="urn:microsoft.com/office/officeart/2005/8/layout/target1"/>
    <dgm:cxn modelId="{34A587C4-B9C9-4F84-909E-74470A4D91DC}" srcId="{4D84216F-06CA-4BF1-BC3B-457E1DCFD29B}" destId="{A901A5CE-2DFB-4559-80CB-470232A283D1}" srcOrd="5" destOrd="0" parTransId="{6FA48480-7A7E-4727-A3C2-527DE01C1760}" sibTransId="{129B21EE-2585-4D2C-8514-A6843786EBEC}"/>
    <dgm:cxn modelId="{AAE17209-A762-4F13-987A-AB7E40D9A78D}" type="presParOf" srcId="{479B452D-616F-4DD5-BE1D-DB7DD12551A1}" destId="{E5066A37-9D2D-4707-9DED-80F94114D80A}" srcOrd="0" destOrd="0" presId="urn:microsoft.com/office/officeart/2005/8/layout/target1"/>
    <dgm:cxn modelId="{3ECD0D55-AE50-4A42-BD4A-B172FEA5530E}" type="presParOf" srcId="{479B452D-616F-4DD5-BE1D-DB7DD12551A1}" destId="{E9090E5A-6F86-45CA-9ECA-B5ECC2CEDF3D}" srcOrd="1" destOrd="0" presId="urn:microsoft.com/office/officeart/2005/8/layout/target1"/>
    <dgm:cxn modelId="{A0D3DC8E-0182-4A3C-961C-4F2B4070C9BA}" type="presParOf" srcId="{479B452D-616F-4DD5-BE1D-DB7DD12551A1}" destId="{B12034BA-DB0F-464A-BB23-6E55CD640A06}" srcOrd="2" destOrd="0" presId="urn:microsoft.com/office/officeart/2005/8/layout/target1"/>
    <dgm:cxn modelId="{2CC5D23C-8DE0-4193-8583-B9B6CE5CBF30}" type="presParOf" srcId="{479B452D-616F-4DD5-BE1D-DB7DD12551A1}" destId="{3136AC85-89A3-411E-83ED-CF5F3D4AEE17}" srcOrd="3" destOrd="0" presId="urn:microsoft.com/office/officeart/2005/8/layout/target1"/>
    <dgm:cxn modelId="{C03D590F-E645-4B22-8726-E490FB70E789}" type="presParOf" srcId="{479B452D-616F-4DD5-BE1D-DB7DD12551A1}" destId="{026061AE-7219-42E3-9D1C-6BCBB52D3A6A}" srcOrd="4" destOrd="0" presId="urn:microsoft.com/office/officeart/2005/8/layout/target1"/>
    <dgm:cxn modelId="{E0FBDDFF-2DE5-4EDA-8729-79BDF846D578}" type="presParOf" srcId="{479B452D-616F-4DD5-BE1D-DB7DD12551A1}" destId="{3A076880-3947-4975-BC5C-E1BA0BD75540}" srcOrd="5" destOrd="0" presId="urn:microsoft.com/office/officeart/2005/8/layout/target1"/>
    <dgm:cxn modelId="{7D738AA0-3FA1-44CB-B597-95970C868969}" type="presParOf" srcId="{479B452D-616F-4DD5-BE1D-DB7DD12551A1}" destId="{98F01BF3-60AE-445F-A4D2-B0101921AFC8}" srcOrd="6" destOrd="0" presId="urn:microsoft.com/office/officeart/2005/8/layout/target1"/>
    <dgm:cxn modelId="{1FBF49E5-44F0-4CDD-866A-A99378701B9E}" type="presParOf" srcId="{479B452D-616F-4DD5-BE1D-DB7DD12551A1}" destId="{D7AA2721-5244-41C7-A27A-77C7D2EDAB9A}" srcOrd="7" destOrd="0" presId="urn:microsoft.com/office/officeart/2005/8/layout/target1"/>
    <dgm:cxn modelId="{DFF1DB64-9D79-4C17-AEA4-6A1A5A773CC3}" type="presParOf" srcId="{479B452D-616F-4DD5-BE1D-DB7DD12551A1}" destId="{F8F11D70-C32D-46B2-8B7A-B006732B9557}" srcOrd="8" destOrd="0" presId="urn:microsoft.com/office/officeart/2005/8/layout/target1"/>
    <dgm:cxn modelId="{361B7837-9191-44C9-A7BF-3B04105841AA}" type="presParOf" srcId="{479B452D-616F-4DD5-BE1D-DB7DD12551A1}" destId="{6AE68D84-2FFC-490F-8A80-41A02A4343BF}" srcOrd="9" destOrd="0" presId="urn:microsoft.com/office/officeart/2005/8/layout/target1"/>
    <dgm:cxn modelId="{04909912-1FC4-4460-BBC8-75B42BDE109C}" type="presParOf" srcId="{479B452D-616F-4DD5-BE1D-DB7DD12551A1}" destId="{A6C0268A-3AD5-470F-BF84-D18AA38F9148}" srcOrd="10" destOrd="0" presId="urn:microsoft.com/office/officeart/2005/8/layout/target1"/>
    <dgm:cxn modelId="{E23592B3-8CD1-4481-A9CB-7AD20E7BE128}" type="presParOf" srcId="{479B452D-616F-4DD5-BE1D-DB7DD12551A1}" destId="{E8FE0086-4A4F-4A9E-B752-52BF5BEE3F3E}" srcOrd="11" destOrd="0" presId="urn:microsoft.com/office/officeart/2005/8/layout/target1"/>
    <dgm:cxn modelId="{CAA6D553-40C2-4B49-B371-19DF761F04CE}" type="presParOf" srcId="{479B452D-616F-4DD5-BE1D-DB7DD12551A1}" destId="{AF6C993B-2731-45EB-A4F9-BA52ECE926ED}" srcOrd="12" destOrd="0" presId="urn:microsoft.com/office/officeart/2005/8/layout/target1"/>
    <dgm:cxn modelId="{89AA99E6-683F-4F59-8EFE-30F0023DE6F5}" type="presParOf" srcId="{479B452D-616F-4DD5-BE1D-DB7DD12551A1}" destId="{1D261664-6037-49B8-BB6E-A54A64FC7EF2}" srcOrd="13" destOrd="0" presId="urn:microsoft.com/office/officeart/2005/8/layout/target1"/>
    <dgm:cxn modelId="{04AF1420-14ED-43FA-BFB9-4A5060A9F686}" type="presParOf" srcId="{479B452D-616F-4DD5-BE1D-DB7DD12551A1}" destId="{6C8A1BE9-1DA4-4738-9E08-34D6CFD37352}" srcOrd="14" destOrd="0" presId="urn:microsoft.com/office/officeart/2005/8/layout/target1"/>
    <dgm:cxn modelId="{C93F66E1-C52D-4107-8BEB-EA7BF114A546}" type="presParOf" srcId="{479B452D-616F-4DD5-BE1D-DB7DD12551A1}" destId="{F60DDDD0-FDEF-41A7-B994-FC3A2759658F}" srcOrd="15" destOrd="0" presId="urn:microsoft.com/office/officeart/2005/8/layout/target1"/>
    <dgm:cxn modelId="{CC374478-473A-4B68-88CB-BE0616EBC910}" type="presParOf" srcId="{479B452D-616F-4DD5-BE1D-DB7DD12551A1}" destId="{CAE5D783-E5E3-485E-91B9-D5E1AE4798DB}" srcOrd="16" destOrd="0" presId="urn:microsoft.com/office/officeart/2005/8/layout/target1"/>
    <dgm:cxn modelId="{FAD07B13-29BF-47C1-848D-0D1C41CDEEA2}" type="presParOf" srcId="{479B452D-616F-4DD5-BE1D-DB7DD12551A1}" destId="{8F147481-BCBA-4599-9E25-678C7F3E4827}" srcOrd="17" destOrd="0" presId="urn:microsoft.com/office/officeart/2005/8/layout/target1"/>
    <dgm:cxn modelId="{2F2D845F-6A65-400D-925D-EFCC9E29132E}" type="presParOf" srcId="{479B452D-616F-4DD5-BE1D-DB7DD12551A1}" destId="{9673F2BC-56CE-44C7-9019-D99FFE74E0BF}" srcOrd="18" destOrd="0" presId="urn:microsoft.com/office/officeart/2005/8/layout/target1"/>
    <dgm:cxn modelId="{9AE1D3F6-2D5A-4FA3-AC91-7675378466CF}" type="presParOf" srcId="{479B452D-616F-4DD5-BE1D-DB7DD12551A1}" destId="{D4A03BCC-F6DE-4927-87BE-9BCD79001246}" srcOrd="19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6AAA956-C65A-4B50-8344-9992A40EF11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ADEF51B-8E7F-40F2-BB22-EEB538BD610C}">
      <dgm:prSet/>
      <dgm:spPr/>
      <dgm:t>
        <a:bodyPr/>
        <a:lstStyle/>
        <a:p>
          <a:pPr rtl="0"/>
          <a:r>
            <a:rPr lang="tr-TR" smtClean="0"/>
            <a:t>Aletler</a:t>
          </a:r>
          <a:endParaRPr lang="tr-TR"/>
        </a:p>
      </dgm:t>
    </dgm:pt>
    <dgm:pt modelId="{2B83D7D2-5309-4D1F-A935-299AF0E5F662}" type="parTrans" cxnId="{6F10F017-EFDF-4F56-A3F7-B2DD2145A6D4}">
      <dgm:prSet/>
      <dgm:spPr/>
      <dgm:t>
        <a:bodyPr/>
        <a:lstStyle/>
        <a:p>
          <a:endParaRPr lang="tr-TR"/>
        </a:p>
      </dgm:t>
    </dgm:pt>
    <dgm:pt modelId="{24B14395-39ED-4F6E-ADD1-BA9FE1C73052}" type="sibTrans" cxnId="{6F10F017-EFDF-4F56-A3F7-B2DD2145A6D4}">
      <dgm:prSet/>
      <dgm:spPr/>
      <dgm:t>
        <a:bodyPr/>
        <a:lstStyle/>
        <a:p>
          <a:endParaRPr lang="tr-TR"/>
        </a:p>
      </dgm:t>
    </dgm:pt>
    <dgm:pt modelId="{174CD9E0-4F66-4873-BFD4-1BE5FF825567}">
      <dgm:prSet/>
      <dgm:spPr/>
      <dgm:t>
        <a:bodyPr/>
        <a:lstStyle/>
        <a:p>
          <a:pPr rtl="0"/>
          <a:r>
            <a:rPr lang="tr-TR" smtClean="0"/>
            <a:t>Teknik iş organizasyonu</a:t>
          </a:r>
          <a:endParaRPr lang="tr-TR"/>
        </a:p>
      </dgm:t>
    </dgm:pt>
    <dgm:pt modelId="{E7B87332-72DD-468A-A7AB-F31A58DB8A66}" type="parTrans" cxnId="{4714D55E-4DEA-44CA-A217-2503CE634AB4}">
      <dgm:prSet/>
      <dgm:spPr/>
      <dgm:t>
        <a:bodyPr/>
        <a:lstStyle/>
        <a:p>
          <a:endParaRPr lang="tr-TR"/>
        </a:p>
      </dgm:t>
    </dgm:pt>
    <dgm:pt modelId="{0CBA9F34-6919-43FD-88F4-A9F554EC4395}" type="sibTrans" cxnId="{4714D55E-4DEA-44CA-A217-2503CE634AB4}">
      <dgm:prSet/>
      <dgm:spPr/>
      <dgm:t>
        <a:bodyPr/>
        <a:lstStyle/>
        <a:p>
          <a:endParaRPr lang="tr-TR"/>
        </a:p>
      </dgm:t>
    </dgm:pt>
    <dgm:pt modelId="{034C0F4C-11F0-4238-B395-32633C7BBB7D}">
      <dgm:prSet/>
      <dgm:spPr/>
      <dgm:t>
        <a:bodyPr/>
        <a:lstStyle/>
        <a:p>
          <a:pPr rtl="0"/>
          <a:r>
            <a:rPr lang="tr-TR" smtClean="0"/>
            <a:t>makineler</a:t>
          </a:r>
          <a:endParaRPr lang="tr-TR"/>
        </a:p>
      </dgm:t>
    </dgm:pt>
    <dgm:pt modelId="{13DEFEF6-F90F-4E01-85CC-D6A4071554DB}" type="parTrans" cxnId="{08CB34F0-B23C-4BFF-95FB-BC4E59D07955}">
      <dgm:prSet/>
      <dgm:spPr/>
      <dgm:t>
        <a:bodyPr/>
        <a:lstStyle/>
        <a:p>
          <a:endParaRPr lang="tr-TR"/>
        </a:p>
      </dgm:t>
    </dgm:pt>
    <dgm:pt modelId="{4751C6F1-E73A-4B7E-BFF7-14BEDFE0B99F}" type="sibTrans" cxnId="{08CB34F0-B23C-4BFF-95FB-BC4E59D07955}">
      <dgm:prSet/>
      <dgm:spPr/>
      <dgm:t>
        <a:bodyPr/>
        <a:lstStyle/>
        <a:p>
          <a:endParaRPr lang="tr-TR"/>
        </a:p>
      </dgm:t>
    </dgm:pt>
    <dgm:pt modelId="{F7DFEE88-6ED8-4B0D-B14E-F1459C9C1412}" type="pres">
      <dgm:prSet presAssocID="{46AAA956-C65A-4B50-8344-9992A40EF11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4796E1D-C6E1-40E4-A96C-E734189BD544}" type="pres">
      <dgm:prSet presAssocID="{8ADEF51B-8E7F-40F2-BB22-EEB538BD610C}" presName="hierRoot1" presStyleCnt="0">
        <dgm:presLayoutVars>
          <dgm:hierBranch val="init"/>
        </dgm:presLayoutVars>
      </dgm:prSet>
      <dgm:spPr/>
    </dgm:pt>
    <dgm:pt modelId="{38E15D41-574B-482A-8EFC-4E9973887EFF}" type="pres">
      <dgm:prSet presAssocID="{8ADEF51B-8E7F-40F2-BB22-EEB538BD610C}" presName="rootComposite1" presStyleCnt="0"/>
      <dgm:spPr/>
    </dgm:pt>
    <dgm:pt modelId="{944439BC-0DFF-44C8-8621-D0BB1A4DB01F}" type="pres">
      <dgm:prSet presAssocID="{8ADEF51B-8E7F-40F2-BB22-EEB538BD610C}" presName="rootText1" presStyleLbl="node0" presStyleIdx="0" presStyleCnt="3">
        <dgm:presLayoutVars>
          <dgm:chPref val="3"/>
        </dgm:presLayoutVars>
      </dgm:prSet>
      <dgm:spPr/>
    </dgm:pt>
    <dgm:pt modelId="{17943FD9-6280-4025-BAFC-24B2FD3A9450}" type="pres">
      <dgm:prSet presAssocID="{8ADEF51B-8E7F-40F2-BB22-EEB538BD610C}" presName="rootConnector1" presStyleLbl="node1" presStyleIdx="0" presStyleCnt="0"/>
      <dgm:spPr/>
    </dgm:pt>
    <dgm:pt modelId="{1D0A8A58-83AE-46EF-BB63-5268B74E4B32}" type="pres">
      <dgm:prSet presAssocID="{8ADEF51B-8E7F-40F2-BB22-EEB538BD610C}" presName="hierChild2" presStyleCnt="0"/>
      <dgm:spPr/>
    </dgm:pt>
    <dgm:pt modelId="{EEBECD83-E129-4F87-8D13-E59BF0C73AFF}" type="pres">
      <dgm:prSet presAssocID="{8ADEF51B-8E7F-40F2-BB22-EEB538BD610C}" presName="hierChild3" presStyleCnt="0"/>
      <dgm:spPr/>
    </dgm:pt>
    <dgm:pt modelId="{10A35114-D3B9-4F14-864E-9A809371E76A}" type="pres">
      <dgm:prSet presAssocID="{174CD9E0-4F66-4873-BFD4-1BE5FF825567}" presName="hierRoot1" presStyleCnt="0">
        <dgm:presLayoutVars>
          <dgm:hierBranch val="init"/>
        </dgm:presLayoutVars>
      </dgm:prSet>
      <dgm:spPr/>
    </dgm:pt>
    <dgm:pt modelId="{40B37826-8AC2-46CA-8694-7348E52366DA}" type="pres">
      <dgm:prSet presAssocID="{174CD9E0-4F66-4873-BFD4-1BE5FF825567}" presName="rootComposite1" presStyleCnt="0"/>
      <dgm:spPr/>
    </dgm:pt>
    <dgm:pt modelId="{9386725F-8389-4423-B75A-BE6A5078B7B1}" type="pres">
      <dgm:prSet presAssocID="{174CD9E0-4F66-4873-BFD4-1BE5FF825567}" presName="rootText1" presStyleLbl="node0" presStyleIdx="1" presStyleCnt="3">
        <dgm:presLayoutVars>
          <dgm:chPref val="3"/>
        </dgm:presLayoutVars>
      </dgm:prSet>
      <dgm:spPr/>
    </dgm:pt>
    <dgm:pt modelId="{4FA4A931-1A4E-468E-8802-BBF1D3788954}" type="pres">
      <dgm:prSet presAssocID="{174CD9E0-4F66-4873-BFD4-1BE5FF825567}" presName="rootConnector1" presStyleLbl="node1" presStyleIdx="0" presStyleCnt="0"/>
      <dgm:spPr/>
    </dgm:pt>
    <dgm:pt modelId="{74F14C50-FDD2-4267-BAE8-BB0DFA433B88}" type="pres">
      <dgm:prSet presAssocID="{174CD9E0-4F66-4873-BFD4-1BE5FF825567}" presName="hierChild2" presStyleCnt="0"/>
      <dgm:spPr/>
    </dgm:pt>
    <dgm:pt modelId="{A0707983-3D0A-4FE6-B315-B70C100798BC}" type="pres">
      <dgm:prSet presAssocID="{174CD9E0-4F66-4873-BFD4-1BE5FF825567}" presName="hierChild3" presStyleCnt="0"/>
      <dgm:spPr/>
    </dgm:pt>
    <dgm:pt modelId="{D8FD27BA-453C-42C2-94B5-71142DC391DE}" type="pres">
      <dgm:prSet presAssocID="{034C0F4C-11F0-4238-B395-32633C7BBB7D}" presName="hierRoot1" presStyleCnt="0">
        <dgm:presLayoutVars>
          <dgm:hierBranch val="init"/>
        </dgm:presLayoutVars>
      </dgm:prSet>
      <dgm:spPr/>
    </dgm:pt>
    <dgm:pt modelId="{4C3CBC0C-5176-4958-82B3-B2A62E727A0E}" type="pres">
      <dgm:prSet presAssocID="{034C0F4C-11F0-4238-B395-32633C7BBB7D}" presName="rootComposite1" presStyleCnt="0"/>
      <dgm:spPr/>
    </dgm:pt>
    <dgm:pt modelId="{F183E381-7AE1-4E1F-A271-C9C87B80996E}" type="pres">
      <dgm:prSet presAssocID="{034C0F4C-11F0-4238-B395-32633C7BBB7D}" presName="rootText1" presStyleLbl="node0" presStyleIdx="2" presStyleCnt="3">
        <dgm:presLayoutVars>
          <dgm:chPref val="3"/>
        </dgm:presLayoutVars>
      </dgm:prSet>
      <dgm:spPr/>
    </dgm:pt>
    <dgm:pt modelId="{0A0D51B7-6793-422D-97CA-B69C47D16E44}" type="pres">
      <dgm:prSet presAssocID="{034C0F4C-11F0-4238-B395-32633C7BBB7D}" presName="rootConnector1" presStyleLbl="node1" presStyleIdx="0" presStyleCnt="0"/>
      <dgm:spPr/>
    </dgm:pt>
    <dgm:pt modelId="{97F06EAC-63AD-42D4-B848-FB0DC663CBA8}" type="pres">
      <dgm:prSet presAssocID="{034C0F4C-11F0-4238-B395-32633C7BBB7D}" presName="hierChild2" presStyleCnt="0"/>
      <dgm:spPr/>
    </dgm:pt>
    <dgm:pt modelId="{A2BDC7C8-B797-46AD-AD61-5DF477F74229}" type="pres">
      <dgm:prSet presAssocID="{034C0F4C-11F0-4238-B395-32633C7BBB7D}" presName="hierChild3" presStyleCnt="0"/>
      <dgm:spPr/>
    </dgm:pt>
  </dgm:ptLst>
  <dgm:cxnLst>
    <dgm:cxn modelId="{CF10C004-20D1-4318-9401-C80B88B16974}" type="presOf" srcId="{034C0F4C-11F0-4238-B395-32633C7BBB7D}" destId="{F183E381-7AE1-4E1F-A271-C9C87B80996E}" srcOrd="0" destOrd="0" presId="urn:microsoft.com/office/officeart/2005/8/layout/orgChart1"/>
    <dgm:cxn modelId="{C0F0A710-850C-4ECB-9B57-15BDD10DC92D}" type="presOf" srcId="{8ADEF51B-8E7F-40F2-BB22-EEB538BD610C}" destId="{17943FD9-6280-4025-BAFC-24B2FD3A9450}" srcOrd="1" destOrd="0" presId="urn:microsoft.com/office/officeart/2005/8/layout/orgChart1"/>
    <dgm:cxn modelId="{6F10F017-EFDF-4F56-A3F7-B2DD2145A6D4}" srcId="{46AAA956-C65A-4B50-8344-9992A40EF118}" destId="{8ADEF51B-8E7F-40F2-BB22-EEB538BD610C}" srcOrd="0" destOrd="0" parTransId="{2B83D7D2-5309-4D1F-A935-299AF0E5F662}" sibTransId="{24B14395-39ED-4F6E-ADD1-BA9FE1C73052}"/>
    <dgm:cxn modelId="{4CCC963C-12F4-4399-90F9-99B466B8F971}" type="presOf" srcId="{174CD9E0-4F66-4873-BFD4-1BE5FF825567}" destId="{4FA4A931-1A4E-468E-8802-BBF1D3788954}" srcOrd="1" destOrd="0" presId="urn:microsoft.com/office/officeart/2005/8/layout/orgChart1"/>
    <dgm:cxn modelId="{A8EEAECC-F104-49E5-A9F1-C620F0717236}" type="presOf" srcId="{46AAA956-C65A-4B50-8344-9992A40EF118}" destId="{F7DFEE88-6ED8-4B0D-B14E-F1459C9C1412}" srcOrd="0" destOrd="0" presId="urn:microsoft.com/office/officeart/2005/8/layout/orgChart1"/>
    <dgm:cxn modelId="{08CB34F0-B23C-4BFF-95FB-BC4E59D07955}" srcId="{46AAA956-C65A-4B50-8344-9992A40EF118}" destId="{034C0F4C-11F0-4238-B395-32633C7BBB7D}" srcOrd="2" destOrd="0" parTransId="{13DEFEF6-F90F-4E01-85CC-D6A4071554DB}" sibTransId="{4751C6F1-E73A-4B7E-BFF7-14BEDFE0B99F}"/>
    <dgm:cxn modelId="{91EEBB2F-5CE4-4540-9E2E-ABB7A462DEE8}" type="presOf" srcId="{174CD9E0-4F66-4873-BFD4-1BE5FF825567}" destId="{9386725F-8389-4423-B75A-BE6A5078B7B1}" srcOrd="0" destOrd="0" presId="urn:microsoft.com/office/officeart/2005/8/layout/orgChart1"/>
    <dgm:cxn modelId="{94138318-C2FB-4D2F-8465-39CB6BB70DD6}" type="presOf" srcId="{8ADEF51B-8E7F-40F2-BB22-EEB538BD610C}" destId="{944439BC-0DFF-44C8-8621-D0BB1A4DB01F}" srcOrd="0" destOrd="0" presId="urn:microsoft.com/office/officeart/2005/8/layout/orgChart1"/>
    <dgm:cxn modelId="{4714D55E-4DEA-44CA-A217-2503CE634AB4}" srcId="{46AAA956-C65A-4B50-8344-9992A40EF118}" destId="{174CD9E0-4F66-4873-BFD4-1BE5FF825567}" srcOrd="1" destOrd="0" parTransId="{E7B87332-72DD-468A-A7AB-F31A58DB8A66}" sibTransId="{0CBA9F34-6919-43FD-88F4-A9F554EC4395}"/>
    <dgm:cxn modelId="{8ADA5AC4-EC31-4773-A248-4D6DAB83F110}" type="presOf" srcId="{034C0F4C-11F0-4238-B395-32633C7BBB7D}" destId="{0A0D51B7-6793-422D-97CA-B69C47D16E44}" srcOrd="1" destOrd="0" presId="urn:microsoft.com/office/officeart/2005/8/layout/orgChart1"/>
    <dgm:cxn modelId="{98D9DB20-8CBC-4B3D-BA35-49965CA29F94}" type="presParOf" srcId="{F7DFEE88-6ED8-4B0D-B14E-F1459C9C1412}" destId="{94796E1D-C6E1-40E4-A96C-E734189BD544}" srcOrd="0" destOrd="0" presId="urn:microsoft.com/office/officeart/2005/8/layout/orgChart1"/>
    <dgm:cxn modelId="{8F38B40D-5D64-45D6-9064-E52D21D68A5C}" type="presParOf" srcId="{94796E1D-C6E1-40E4-A96C-E734189BD544}" destId="{38E15D41-574B-482A-8EFC-4E9973887EFF}" srcOrd="0" destOrd="0" presId="urn:microsoft.com/office/officeart/2005/8/layout/orgChart1"/>
    <dgm:cxn modelId="{510A91B7-F7B2-4812-96D9-CA7B8654DD98}" type="presParOf" srcId="{38E15D41-574B-482A-8EFC-4E9973887EFF}" destId="{944439BC-0DFF-44C8-8621-D0BB1A4DB01F}" srcOrd="0" destOrd="0" presId="urn:microsoft.com/office/officeart/2005/8/layout/orgChart1"/>
    <dgm:cxn modelId="{FE13B41E-A30B-4197-92CC-67B77172299E}" type="presParOf" srcId="{38E15D41-574B-482A-8EFC-4E9973887EFF}" destId="{17943FD9-6280-4025-BAFC-24B2FD3A9450}" srcOrd="1" destOrd="0" presId="urn:microsoft.com/office/officeart/2005/8/layout/orgChart1"/>
    <dgm:cxn modelId="{7A65EE17-2DDC-4686-8958-E779DCA6B01D}" type="presParOf" srcId="{94796E1D-C6E1-40E4-A96C-E734189BD544}" destId="{1D0A8A58-83AE-46EF-BB63-5268B74E4B32}" srcOrd="1" destOrd="0" presId="urn:microsoft.com/office/officeart/2005/8/layout/orgChart1"/>
    <dgm:cxn modelId="{726F0F5F-E37C-4BDF-8E5A-F84DBB63DB0A}" type="presParOf" srcId="{94796E1D-C6E1-40E4-A96C-E734189BD544}" destId="{EEBECD83-E129-4F87-8D13-E59BF0C73AFF}" srcOrd="2" destOrd="0" presId="urn:microsoft.com/office/officeart/2005/8/layout/orgChart1"/>
    <dgm:cxn modelId="{66501DEA-D023-484F-9259-3F36B6C61FBF}" type="presParOf" srcId="{F7DFEE88-6ED8-4B0D-B14E-F1459C9C1412}" destId="{10A35114-D3B9-4F14-864E-9A809371E76A}" srcOrd="1" destOrd="0" presId="urn:microsoft.com/office/officeart/2005/8/layout/orgChart1"/>
    <dgm:cxn modelId="{8087F941-72A5-4762-9B14-E88FBA77E249}" type="presParOf" srcId="{10A35114-D3B9-4F14-864E-9A809371E76A}" destId="{40B37826-8AC2-46CA-8694-7348E52366DA}" srcOrd="0" destOrd="0" presId="urn:microsoft.com/office/officeart/2005/8/layout/orgChart1"/>
    <dgm:cxn modelId="{26CAA459-D94F-47D7-9597-B53FF2FB18C6}" type="presParOf" srcId="{40B37826-8AC2-46CA-8694-7348E52366DA}" destId="{9386725F-8389-4423-B75A-BE6A5078B7B1}" srcOrd="0" destOrd="0" presId="urn:microsoft.com/office/officeart/2005/8/layout/orgChart1"/>
    <dgm:cxn modelId="{0A6A6596-6E54-491E-91F0-76F52E671234}" type="presParOf" srcId="{40B37826-8AC2-46CA-8694-7348E52366DA}" destId="{4FA4A931-1A4E-468E-8802-BBF1D3788954}" srcOrd="1" destOrd="0" presId="urn:microsoft.com/office/officeart/2005/8/layout/orgChart1"/>
    <dgm:cxn modelId="{E58D487D-4A7E-4A95-9086-52001A321C7C}" type="presParOf" srcId="{10A35114-D3B9-4F14-864E-9A809371E76A}" destId="{74F14C50-FDD2-4267-BAE8-BB0DFA433B88}" srcOrd="1" destOrd="0" presId="urn:microsoft.com/office/officeart/2005/8/layout/orgChart1"/>
    <dgm:cxn modelId="{B79124FC-6B66-4519-8920-424F20D4D7F1}" type="presParOf" srcId="{10A35114-D3B9-4F14-864E-9A809371E76A}" destId="{A0707983-3D0A-4FE6-B315-B70C100798BC}" srcOrd="2" destOrd="0" presId="urn:microsoft.com/office/officeart/2005/8/layout/orgChart1"/>
    <dgm:cxn modelId="{067E0032-52FB-4FAE-B42A-0C2E52B149EB}" type="presParOf" srcId="{F7DFEE88-6ED8-4B0D-B14E-F1459C9C1412}" destId="{D8FD27BA-453C-42C2-94B5-71142DC391DE}" srcOrd="2" destOrd="0" presId="urn:microsoft.com/office/officeart/2005/8/layout/orgChart1"/>
    <dgm:cxn modelId="{7963F6B2-EA8C-4E8E-B09A-178D39D9AE1E}" type="presParOf" srcId="{D8FD27BA-453C-42C2-94B5-71142DC391DE}" destId="{4C3CBC0C-5176-4958-82B3-B2A62E727A0E}" srcOrd="0" destOrd="0" presId="urn:microsoft.com/office/officeart/2005/8/layout/orgChart1"/>
    <dgm:cxn modelId="{DC94C2FA-7FA4-480C-8B21-9C136AF699B4}" type="presParOf" srcId="{4C3CBC0C-5176-4958-82B3-B2A62E727A0E}" destId="{F183E381-7AE1-4E1F-A271-C9C87B80996E}" srcOrd="0" destOrd="0" presId="urn:microsoft.com/office/officeart/2005/8/layout/orgChart1"/>
    <dgm:cxn modelId="{A2416C40-6278-445F-B3B7-FA43E0CD4BB0}" type="presParOf" srcId="{4C3CBC0C-5176-4958-82B3-B2A62E727A0E}" destId="{0A0D51B7-6793-422D-97CA-B69C47D16E44}" srcOrd="1" destOrd="0" presId="urn:microsoft.com/office/officeart/2005/8/layout/orgChart1"/>
    <dgm:cxn modelId="{A4FC0F65-0594-4083-8F4C-E9689B3A7AE9}" type="presParOf" srcId="{D8FD27BA-453C-42C2-94B5-71142DC391DE}" destId="{97F06EAC-63AD-42D4-B848-FB0DC663CBA8}" srcOrd="1" destOrd="0" presId="urn:microsoft.com/office/officeart/2005/8/layout/orgChart1"/>
    <dgm:cxn modelId="{A1F1A7ED-FD9C-4F41-A653-91D94E979C02}" type="presParOf" srcId="{D8FD27BA-453C-42C2-94B5-71142DC391DE}" destId="{A2BDC7C8-B797-46AD-AD61-5DF477F742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CCF6D63-2EBA-487F-9650-E887685AB27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CE60689-4F2D-41BA-86A5-5655227174D4}">
      <dgm:prSet/>
      <dgm:spPr/>
      <dgm:t>
        <a:bodyPr/>
        <a:lstStyle/>
        <a:p>
          <a:pPr rtl="0"/>
          <a:r>
            <a:rPr lang="tr-TR" smtClean="0"/>
            <a:t>Üretimi yapan kişiler arasındaki düzenlilikler</a:t>
          </a:r>
          <a:endParaRPr lang="tr-TR"/>
        </a:p>
      </dgm:t>
    </dgm:pt>
    <dgm:pt modelId="{640441E6-2FE2-44A1-8DC8-510FCC9E570B}" type="parTrans" cxnId="{D7B528DA-B7B1-4C1A-B72D-CF1C2C7C078E}">
      <dgm:prSet/>
      <dgm:spPr/>
      <dgm:t>
        <a:bodyPr/>
        <a:lstStyle/>
        <a:p>
          <a:endParaRPr lang="tr-TR"/>
        </a:p>
      </dgm:t>
    </dgm:pt>
    <dgm:pt modelId="{C1EE899C-8EDD-416C-86D0-300A6FDBCE7A}" type="sibTrans" cxnId="{D7B528DA-B7B1-4C1A-B72D-CF1C2C7C078E}">
      <dgm:prSet/>
      <dgm:spPr/>
      <dgm:t>
        <a:bodyPr/>
        <a:lstStyle/>
        <a:p>
          <a:endParaRPr lang="tr-TR"/>
        </a:p>
      </dgm:t>
    </dgm:pt>
    <dgm:pt modelId="{C2172FDA-0B5C-416E-B39C-4C39E1BD3D31}">
      <dgm:prSet/>
      <dgm:spPr/>
      <dgm:t>
        <a:bodyPr/>
        <a:lstStyle/>
        <a:p>
          <a:pPr rtl="0"/>
          <a:r>
            <a:rPr lang="tr-TR" smtClean="0"/>
            <a:t>Mesela kapitalist toplumda burjuva ve proleter sınıflardan oluşan üretim süreci</a:t>
          </a:r>
          <a:endParaRPr lang="tr-TR"/>
        </a:p>
      </dgm:t>
    </dgm:pt>
    <dgm:pt modelId="{90E2C25A-78BE-401B-9F1A-F81E5FED6DB6}" type="parTrans" cxnId="{6F12F6D9-F375-4656-9A59-A70F7B8D9411}">
      <dgm:prSet/>
      <dgm:spPr/>
      <dgm:t>
        <a:bodyPr/>
        <a:lstStyle/>
        <a:p>
          <a:endParaRPr lang="tr-TR"/>
        </a:p>
      </dgm:t>
    </dgm:pt>
    <dgm:pt modelId="{BAB5011B-3BC4-4A07-9842-A60195708EF6}" type="sibTrans" cxnId="{6F12F6D9-F375-4656-9A59-A70F7B8D9411}">
      <dgm:prSet/>
      <dgm:spPr/>
      <dgm:t>
        <a:bodyPr/>
        <a:lstStyle/>
        <a:p>
          <a:endParaRPr lang="tr-TR"/>
        </a:p>
      </dgm:t>
    </dgm:pt>
    <dgm:pt modelId="{59002A6B-0A1E-494F-9C12-66DED327AC7B}" type="pres">
      <dgm:prSet presAssocID="{1CCF6D63-2EBA-487F-9650-E887685AB27E}" presName="linear" presStyleCnt="0">
        <dgm:presLayoutVars>
          <dgm:animLvl val="lvl"/>
          <dgm:resizeHandles val="exact"/>
        </dgm:presLayoutVars>
      </dgm:prSet>
      <dgm:spPr/>
    </dgm:pt>
    <dgm:pt modelId="{57C7B40E-9AE7-4C31-B11E-D21183C69860}" type="pres">
      <dgm:prSet presAssocID="{8CE60689-4F2D-41BA-86A5-5655227174D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B1ACDEE-D27B-40D9-95C0-C32AC0F6CB13}" type="pres">
      <dgm:prSet presAssocID="{C1EE899C-8EDD-416C-86D0-300A6FDBCE7A}" presName="spacer" presStyleCnt="0"/>
      <dgm:spPr/>
    </dgm:pt>
    <dgm:pt modelId="{5B8D80C2-6CE6-44B1-BD1F-FFBBE68B5D5B}" type="pres">
      <dgm:prSet presAssocID="{C2172FDA-0B5C-416E-B39C-4C39E1BD3D3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5EB25E8-B526-44BA-A489-93E4D9BF3E4D}" type="presOf" srcId="{C2172FDA-0B5C-416E-B39C-4C39E1BD3D31}" destId="{5B8D80C2-6CE6-44B1-BD1F-FFBBE68B5D5B}" srcOrd="0" destOrd="0" presId="urn:microsoft.com/office/officeart/2005/8/layout/vList2"/>
    <dgm:cxn modelId="{D7B528DA-B7B1-4C1A-B72D-CF1C2C7C078E}" srcId="{1CCF6D63-2EBA-487F-9650-E887685AB27E}" destId="{8CE60689-4F2D-41BA-86A5-5655227174D4}" srcOrd="0" destOrd="0" parTransId="{640441E6-2FE2-44A1-8DC8-510FCC9E570B}" sibTransId="{C1EE899C-8EDD-416C-86D0-300A6FDBCE7A}"/>
    <dgm:cxn modelId="{07C6AE11-50AE-446F-8BC5-8ECE921F372D}" type="presOf" srcId="{8CE60689-4F2D-41BA-86A5-5655227174D4}" destId="{57C7B40E-9AE7-4C31-B11E-D21183C69860}" srcOrd="0" destOrd="0" presId="urn:microsoft.com/office/officeart/2005/8/layout/vList2"/>
    <dgm:cxn modelId="{6F12F6D9-F375-4656-9A59-A70F7B8D9411}" srcId="{1CCF6D63-2EBA-487F-9650-E887685AB27E}" destId="{C2172FDA-0B5C-416E-B39C-4C39E1BD3D31}" srcOrd="1" destOrd="0" parTransId="{90E2C25A-78BE-401B-9F1A-F81E5FED6DB6}" sibTransId="{BAB5011B-3BC4-4A07-9842-A60195708EF6}"/>
    <dgm:cxn modelId="{05F25406-EEAC-4753-A653-ECFC9C3049CB}" type="presOf" srcId="{1CCF6D63-2EBA-487F-9650-E887685AB27E}" destId="{59002A6B-0A1E-494F-9C12-66DED327AC7B}" srcOrd="0" destOrd="0" presId="urn:microsoft.com/office/officeart/2005/8/layout/vList2"/>
    <dgm:cxn modelId="{EC21FC87-9B99-4D2C-8345-5278BF715C54}" type="presParOf" srcId="{59002A6B-0A1E-494F-9C12-66DED327AC7B}" destId="{57C7B40E-9AE7-4C31-B11E-D21183C69860}" srcOrd="0" destOrd="0" presId="urn:microsoft.com/office/officeart/2005/8/layout/vList2"/>
    <dgm:cxn modelId="{F57252E6-C4AD-4C04-A95E-734F43DFA834}" type="presParOf" srcId="{59002A6B-0A1E-494F-9C12-66DED327AC7B}" destId="{CB1ACDEE-D27B-40D9-95C0-C32AC0F6CB13}" srcOrd="1" destOrd="0" presId="urn:microsoft.com/office/officeart/2005/8/layout/vList2"/>
    <dgm:cxn modelId="{91248EA6-AFE0-4C8E-BFA3-3531E187BEF7}" type="presParOf" srcId="{59002A6B-0A1E-494F-9C12-66DED327AC7B}" destId="{5B8D80C2-6CE6-44B1-BD1F-FFBBE68B5D5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E9EFC89-8927-478F-8506-022F71F9863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B30E27BC-DF75-4EF3-9F35-AAE063041328}">
      <dgm:prSet/>
      <dgm:spPr/>
      <dgm:t>
        <a:bodyPr/>
        <a:lstStyle/>
        <a:p>
          <a:pPr rtl="0"/>
          <a:r>
            <a:rPr lang="tr-TR" smtClean="0"/>
            <a:t>Marx’a göre toplumun altyapısını üretici güçler ve üretim ilişkileri belirler</a:t>
          </a:r>
          <a:endParaRPr lang="tr-TR"/>
        </a:p>
      </dgm:t>
    </dgm:pt>
    <dgm:pt modelId="{B2CB8317-C064-40F4-93FA-3FC2B6BD4DFA}" type="parTrans" cxnId="{73021FF7-846D-4B0C-89B3-F12BD2F2E1CA}">
      <dgm:prSet/>
      <dgm:spPr/>
      <dgm:t>
        <a:bodyPr/>
        <a:lstStyle/>
        <a:p>
          <a:endParaRPr lang="tr-TR"/>
        </a:p>
      </dgm:t>
    </dgm:pt>
    <dgm:pt modelId="{C7F75A22-F37D-44BF-AD29-F28F982823E6}" type="sibTrans" cxnId="{73021FF7-846D-4B0C-89B3-F12BD2F2E1CA}">
      <dgm:prSet/>
      <dgm:spPr/>
      <dgm:t>
        <a:bodyPr/>
        <a:lstStyle/>
        <a:p>
          <a:endParaRPr lang="tr-TR"/>
        </a:p>
      </dgm:t>
    </dgm:pt>
    <dgm:pt modelId="{96B382BC-661F-4687-AB4C-05DED20BA8BF}">
      <dgm:prSet/>
      <dgm:spPr/>
      <dgm:t>
        <a:bodyPr/>
        <a:lstStyle/>
        <a:p>
          <a:pPr rtl="0"/>
          <a:r>
            <a:rPr lang="tr-TR" smtClean="0"/>
            <a:t>Bu da ekonomik ilişkilerin toplumların yapılanmasında esas olduğunu ortay koymaktadır.</a:t>
          </a:r>
          <a:endParaRPr lang="tr-TR"/>
        </a:p>
      </dgm:t>
    </dgm:pt>
    <dgm:pt modelId="{F80353C4-2D05-48C7-9F17-978B2E3B258B}" type="parTrans" cxnId="{CF914061-D17D-4A11-9231-F09DCCE8217B}">
      <dgm:prSet/>
      <dgm:spPr/>
      <dgm:t>
        <a:bodyPr/>
        <a:lstStyle/>
        <a:p>
          <a:endParaRPr lang="tr-TR"/>
        </a:p>
      </dgm:t>
    </dgm:pt>
    <dgm:pt modelId="{9FBB23B7-1A4C-41E7-82E4-AAADC927E250}" type="sibTrans" cxnId="{CF914061-D17D-4A11-9231-F09DCCE8217B}">
      <dgm:prSet/>
      <dgm:spPr/>
      <dgm:t>
        <a:bodyPr/>
        <a:lstStyle/>
        <a:p>
          <a:endParaRPr lang="tr-TR"/>
        </a:p>
      </dgm:t>
    </dgm:pt>
    <dgm:pt modelId="{1D4EB2CD-F230-4072-A1E0-D42E8D26F360}" type="pres">
      <dgm:prSet presAssocID="{4E9EFC89-8927-478F-8506-022F71F9863F}" presName="linear" presStyleCnt="0">
        <dgm:presLayoutVars>
          <dgm:animLvl val="lvl"/>
          <dgm:resizeHandles val="exact"/>
        </dgm:presLayoutVars>
      </dgm:prSet>
      <dgm:spPr/>
    </dgm:pt>
    <dgm:pt modelId="{1D69B41B-4EE6-4C5B-A832-F70BC90E31A6}" type="pres">
      <dgm:prSet presAssocID="{B30E27BC-DF75-4EF3-9F35-AAE06304132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DAD94E6-C968-41F8-A8AD-79609D54C1FE}" type="pres">
      <dgm:prSet presAssocID="{C7F75A22-F37D-44BF-AD29-F28F982823E6}" presName="spacer" presStyleCnt="0"/>
      <dgm:spPr/>
    </dgm:pt>
    <dgm:pt modelId="{22B693FD-E71B-4DC0-95CD-7BA99346468D}" type="pres">
      <dgm:prSet presAssocID="{96B382BC-661F-4687-AB4C-05DED20BA8BF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3021FF7-846D-4B0C-89B3-F12BD2F2E1CA}" srcId="{4E9EFC89-8927-478F-8506-022F71F9863F}" destId="{B30E27BC-DF75-4EF3-9F35-AAE063041328}" srcOrd="0" destOrd="0" parTransId="{B2CB8317-C064-40F4-93FA-3FC2B6BD4DFA}" sibTransId="{C7F75A22-F37D-44BF-AD29-F28F982823E6}"/>
    <dgm:cxn modelId="{CF914061-D17D-4A11-9231-F09DCCE8217B}" srcId="{4E9EFC89-8927-478F-8506-022F71F9863F}" destId="{96B382BC-661F-4687-AB4C-05DED20BA8BF}" srcOrd="1" destOrd="0" parTransId="{F80353C4-2D05-48C7-9F17-978B2E3B258B}" sibTransId="{9FBB23B7-1A4C-41E7-82E4-AAADC927E250}"/>
    <dgm:cxn modelId="{3A2C0D7F-E34C-495B-B238-579844CC5337}" type="presOf" srcId="{96B382BC-661F-4687-AB4C-05DED20BA8BF}" destId="{22B693FD-E71B-4DC0-95CD-7BA99346468D}" srcOrd="0" destOrd="0" presId="urn:microsoft.com/office/officeart/2005/8/layout/vList2"/>
    <dgm:cxn modelId="{C83E4163-BEEB-4EAC-973A-43719103E0B4}" type="presOf" srcId="{B30E27BC-DF75-4EF3-9F35-AAE063041328}" destId="{1D69B41B-4EE6-4C5B-A832-F70BC90E31A6}" srcOrd="0" destOrd="0" presId="urn:microsoft.com/office/officeart/2005/8/layout/vList2"/>
    <dgm:cxn modelId="{2DCD3D84-9DE1-46B8-9834-F28966E31F28}" type="presOf" srcId="{4E9EFC89-8927-478F-8506-022F71F9863F}" destId="{1D4EB2CD-F230-4072-A1E0-D42E8D26F360}" srcOrd="0" destOrd="0" presId="urn:microsoft.com/office/officeart/2005/8/layout/vList2"/>
    <dgm:cxn modelId="{026C8D83-D67E-4F47-8528-2ACA7B6CE3D6}" type="presParOf" srcId="{1D4EB2CD-F230-4072-A1E0-D42E8D26F360}" destId="{1D69B41B-4EE6-4C5B-A832-F70BC90E31A6}" srcOrd="0" destOrd="0" presId="urn:microsoft.com/office/officeart/2005/8/layout/vList2"/>
    <dgm:cxn modelId="{899C28F7-ED40-4D03-A759-13546E1CAA0D}" type="presParOf" srcId="{1D4EB2CD-F230-4072-A1E0-D42E8D26F360}" destId="{6DAD94E6-C968-41F8-A8AD-79609D54C1FE}" srcOrd="1" destOrd="0" presId="urn:microsoft.com/office/officeart/2005/8/layout/vList2"/>
    <dgm:cxn modelId="{1B1D846A-DF15-4410-88DB-2B15B0DE0472}" type="presParOf" srcId="{1D4EB2CD-F230-4072-A1E0-D42E8D26F360}" destId="{22B693FD-E71B-4DC0-95CD-7BA99346468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D7941C5-1D5C-40B6-B47D-37FE52585530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A2229D5-3565-442D-931B-8E4F408F4113}">
      <dgm:prSet/>
      <dgm:spPr/>
      <dgm:t>
        <a:bodyPr/>
        <a:lstStyle/>
        <a:p>
          <a:pPr rtl="0"/>
          <a:r>
            <a:rPr lang="tr-TR" smtClean="0"/>
            <a:t>Üretim ilişkileri hususunda doğrudanlığın dışında kalan ve bunların sonucu olan kurumlaşmalar da üstyapıyı oluşturur.</a:t>
          </a:r>
          <a:endParaRPr lang="tr-TR"/>
        </a:p>
      </dgm:t>
    </dgm:pt>
    <dgm:pt modelId="{19DDED01-F916-45CB-8625-0DC9C6FB0D41}" type="parTrans" cxnId="{71C47643-0571-469D-A30B-424D49CC6899}">
      <dgm:prSet/>
      <dgm:spPr/>
      <dgm:t>
        <a:bodyPr/>
        <a:lstStyle/>
        <a:p>
          <a:endParaRPr lang="tr-TR"/>
        </a:p>
      </dgm:t>
    </dgm:pt>
    <dgm:pt modelId="{C8E49386-8E22-4FC4-AB71-FA4B600CEE81}" type="sibTrans" cxnId="{71C47643-0571-469D-A30B-424D49CC6899}">
      <dgm:prSet/>
      <dgm:spPr/>
      <dgm:t>
        <a:bodyPr/>
        <a:lstStyle/>
        <a:p>
          <a:endParaRPr lang="tr-TR"/>
        </a:p>
      </dgm:t>
    </dgm:pt>
    <dgm:pt modelId="{E67E1764-F7A4-42F9-A5B3-56DF79A102AB}">
      <dgm:prSet/>
      <dgm:spPr/>
      <dgm:t>
        <a:bodyPr/>
        <a:lstStyle/>
        <a:p>
          <a:pPr rtl="0"/>
          <a:r>
            <a:rPr lang="tr-TR" smtClean="0"/>
            <a:t>Siyaset, hukuk, eğitim gibi.</a:t>
          </a:r>
          <a:endParaRPr lang="tr-TR"/>
        </a:p>
      </dgm:t>
    </dgm:pt>
    <dgm:pt modelId="{61B32F77-4501-4C9C-A94A-8E9334403C6C}" type="parTrans" cxnId="{B0AE0C20-5799-42D1-967F-2CE7925F9479}">
      <dgm:prSet/>
      <dgm:spPr/>
      <dgm:t>
        <a:bodyPr/>
        <a:lstStyle/>
        <a:p>
          <a:endParaRPr lang="tr-TR"/>
        </a:p>
      </dgm:t>
    </dgm:pt>
    <dgm:pt modelId="{97D6F1F4-E759-4857-84D9-69FBD1493D06}" type="sibTrans" cxnId="{B0AE0C20-5799-42D1-967F-2CE7925F9479}">
      <dgm:prSet/>
      <dgm:spPr/>
      <dgm:t>
        <a:bodyPr/>
        <a:lstStyle/>
        <a:p>
          <a:endParaRPr lang="tr-TR"/>
        </a:p>
      </dgm:t>
    </dgm:pt>
    <dgm:pt modelId="{E52348E4-D408-4101-B87B-CDDE83D7C383}" type="pres">
      <dgm:prSet presAssocID="{4D7941C5-1D5C-40B6-B47D-37FE52585530}" presName="linearFlow" presStyleCnt="0">
        <dgm:presLayoutVars>
          <dgm:dir/>
          <dgm:resizeHandles val="exact"/>
        </dgm:presLayoutVars>
      </dgm:prSet>
      <dgm:spPr/>
    </dgm:pt>
    <dgm:pt modelId="{ACC01916-69F7-49D4-A632-C95A84332F17}" type="pres">
      <dgm:prSet presAssocID="{8A2229D5-3565-442D-931B-8E4F408F4113}" presName="composite" presStyleCnt="0"/>
      <dgm:spPr/>
    </dgm:pt>
    <dgm:pt modelId="{67810ECE-213D-4ABB-8CD4-D8F7BBA1E09C}" type="pres">
      <dgm:prSet presAssocID="{8A2229D5-3565-442D-931B-8E4F408F4113}" presName="imgShp" presStyleLbl="fgImgPlace1" presStyleIdx="0" presStyleCnt="2"/>
      <dgm:spPr/>
    </dgm:pt>
    <dgm:pt modelId="{5259749A-F640-4185-84A3-2B9FFEF766A1}" type="pres">
      <dgm:prSet presAssocID="{8A2229D5-3565-442D-931B-8E4F408F4113}" presName="txShp" presStyleLbl="node1" presStyleIdx="0" presStyleCnt="2">
        <dgm:presLayoutVars>
          <dgm:bulletEnabled val="1"/>
        </dgm:presLayoutVars>
      </dgm:prSet>
      <dgm:spPr/>
    </dgm:pt>
    <dgm:pt modelId="{F181C5A3-ADB8-4075-83D9-0CBAAE9EA1BB}" type="pres">
      <dgm:prSet presAssocID="{C8E49386-8E22-4FC4-AB71-FA4B600CEE81}" presName="spacing" presStyleCnt="0"/>
      <dgm:spPr/>
    </dgm:pt>
    <dgm:pt modelId="{CE0514CE-99B5-46DA-B1E9-165E24C0D367}" type="pres">
      <dgm:prSet presAssocID="{E67E1764-F7A4-42F9-A5B3-56DF79A102AB}" presName="composite" presStyleCnt="0"/>
      <dgm:spPr/>
    </dgm:pt>
    <dgm:pt modelId="{3793C065-85F0-45AF-B870-E3976C46E18D}" type="pres">
      <dgm:prSet presAssocID="{E67E1764-F7A4-42F9-A5B3-56DF79A102AB}" presName="imgShp" presStyleLbl="fgImgPlace1" presStyleIdx="1" presStyleCnt="2"/>
      <dgm:spPr/>
    </dgm:pt>
    <dgm:pt modelId="{93C40E81-4EF3-4EC9-AB61-72538312C3F6}" type="pres">
      <dgm:prSet presAssocID="{E67E1764-F7A4-42F9-A5B3-56DF79A102AB}" presName="txShp" presStyleLbl="node1" presStyleIdx="1" presStyleCnt="2">
        <dgm:presLayoutVars>
          <dgm:bulletEnabled val="1"/>
        </dgm:presLayoutVars>
      </dgm:prSet>
      <dgm:spPr/>
    </dgm:pt>
  </dgm:ptLst>
  <dgm:cxnLst>
    <dgm:cxn modelId="{18BC9CAD-ADF7-4794-83C2-C46D76D8B5F1}" type="presOf" srcId="{E67E1764-F7A4-42F9-A5B3-56DF79A102AB}" destId="{93C40E81-4EF3-4EC9-AB61-72538312C3F6}" srcOrd="0" destOrd="0" presId="urn:microsoft.com/office/officeart/2005/8/layout/vList3"/>
    <dgm:cxn modelId="{71C47643-0571-469D-A30B-424D49CC6899}" srcId="{4D7941C5-1D5C-40B6-B47D-37FE52585530}" destId="{8A2229D5-3565-442D-931B-8E4F408F4113}" srcOrd="0" destOrd="0" parTransId="{19DDED01-F916-45CB-8625-0DC9C6FB0D41}" sibTransId="{C8E49386-8E22-4FC4-AB71-FA4B600CEE81}"/>
    <dgm:cxn modelId="{B0AE0C20-5799-42D1-967F-2CE7925F9479}" srcId="{4D7941C5-1D5C-40B6-B47D-37FE52585530}" destId="{E67E1764-F7A4-42F9-A5B3-56DF79A102AB}" srcOrd="1" destOrd="0" parTransId="{61B32F77-4501-4C9C-A94A-8E9334403C6C}" sibTransId="{97D6F1F4-E759-4857-84D9-69FBD1493D06}"/>
    <dgm:cxn modelId="{2AC64EEF-AB80-40C5-9521-D06ACC9E3300}" type="presOf" srcId="{4D7941C5-1D5C-40B6-B47D-37FE52585530}" destId="{E52348E4-D408-4101-B87B-CDDE83D7C383}" srcOrd="0" destOrd="0" presId="urn:microsoft.com/office/officeart/2005/8/layout/vList3"/>
    <dgm:cxn modelId="{0C796EF7-AA0A-452A-906E-5514D329F74B}" type="presOf" srcId="{8A2229D5-3565-442D-931B-8E4F408F4113}" destId="{5259749A-F640-4185-84A3-2B9FFEF766A1}" srcOrd="0" destOrd="0" presId="urn:microsoft.com/office/officeart/2005/8/layout/vList3"/>
    <dgm:cxn modelId="{1D8EE98E-18B9-40A4-AAFF-211A746B4DB6}" type="presParOf" srcId="{E52348E4-D408-4101-B87B-CDDE83D7C383}" destId="{ACC01916-69F7-49D4-A632-C95A84332F17}" srcOrd="0" destOrd="0" presId="urn:microsoft.com/office/officeart/2005/8/layout/vList3"/>
    <dgm:cxn modelId="{508D6143-EB5B-4013-AD4D-F7365BBEED72}" type="presParOf" srcId="{ACC01916-69F7-49D4-A632-C95A84332F17}" destId="{67810ECE-213D-4ABB-8CD4-D8F7BBA1E09C}" srcOrd="0" destOrd="0" presId="urn:microsoft.com/office/officeart/2005/8/layout/vList3"/>
    <dgm:cxn modelId="{4A400849-E71F-4795-9B42-6049817C3963}" type="presParOf" srcId="{ACC01916-69F7-49D4-A632-C95A84332F17}" destId="{5259749A-F640-4185-84A3-2B9FFEF766A1}" srcOrd="1" destOrd="0" presId="urn:microsoft.com/office/officeart/2005/8/layout/vList3"/>
    <dgm:cxn modelId="{BD776175-1688-48E5-B064-ED207BBABD85}" type="presParOf" srcId="{E52348E4-D408-4101-B87B-CDDE83D7C383}" destId="{F181C5A3-ADB8-4075-83D9-0CBAAE9EA1BB}" srcOrd="1" destOrd="0" presId="urn:microsoft.com/office/officeart/2005/8/layout/vList3"/>
    <dgm:cxn modelId="{30314B4D-71D6-485A-8304-4A1D2335FA44}" type="presParOf" srcId="{E52348E4-D408-4101-B87B-CDDE83D7C383}" destId="{CE0514CE-99B5-46DA-B1E9-165E24C0D367}" srcOrd="2" destOrd="0" presId="urn:microsoft.com/office/officeart/2005/8/layout/vList3"/>
    <dgm:cxn modelId="{29AD579E-834A-4945-8EF8-8463AFDB653F}" type="presParOf" srcId="{CE0514CE-99B5-46DA-B1E9-165E24C0D367}" destId="{3793C065-85F0-45AF-B870-E3976C46E18D}" srcOrd="0" destOrd="0" presId="urn:microsoft.com/office/officeart/2005/8/layout/vList3"/>
    <dgm:cxn modelId="{6B00298C-B25D-43E7-9827-62809AD2017A}" type="presParOf" srcId="{CE0514CE-99B5-46DA-B1E9-165E24C0D367}" destId="{93C40E81-4EF3-4EC9-AB61-72538312C3F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B8092F-C12A-47AB-B2D5-F958E83ECCCA}">
      <dsp:nvSpPr>
        <dsp:cNvPr id="0" name=""/>
        <dsp:cNvSpPr/>
      </dsp:nvSpPr>
      <dsp:spPr>
        <a:xfrm>
          <a:off x="0" y="3469"/>
          <a:ext cx="7772400" cy="146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l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100" kern="1200" dirty="0" smtClean="0"/>
            <a:t>             Karl </a:t>
          </a:r>
          <a:r>
            <a:rPr lang="tr-TR" sz="6100" kern="1200" dirty="0" err="1" smtClean="0"/>
            <a:t>Marx</a:t>
          </a:r>
          <a:endParaRPr lang="tr-TR" sz="6100" kern="1200" dirty="0"/>
        </a:p>
      </dsp:txBody>
      <dsp:txXfrm>
        <a:off x="71422" y="74891"/>
        <a:ext cx="7629556" cy="132024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7018DB-13B4-421B-9C2E-855B665BB2A5}">
      <dsp:nvSpPr>
        <dsp:cNvPr id="0" name=""/>
        <dsp:cNvSpPr/>
      </dsp:nvSpPr>
      <dsp:spPr>
        <a:xfrm>
          <a:off x="0" y="25137"/>
          <a:ext cx="8229600" cy="21816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smtClean="0"/>
            <a:t>Marx din konusunda bağımsız olarak yazmamıştır.</a:t>
          </a:r>
          <a:endParaRPr lang="tr-TR" sz="3900" kern="1200"/>
        </a:p>
      </dsp:txBody>
      <dsp:txXfrm>
        <a:off x="106501" y="131638"/>
        <a:ext cx="8016598" cy="1968682"/>
      </dsp:txXfrm>
    </dsp:sp>
    <dsp:sp modelId="{9B171583-B25B-4919-AAC0-EBC8E12C12F0}">
      <dsp:nvSpPr>
        <dsp:cNvPr id="0" name=""/>
        <dsp:cNvSpPr/>
      </dsp:nvSpPr>
      <dsp:spPr>
        <a:xfrm>
          <a:off x="0" y="2319141"/>
          <a:ext cx="8229600" cy="21816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smtClean="0"/>
            <a:t>Onun dine ilişkin düşünceleri genel toplumsal kuramına  bakılarak değerlendirilmektedir.</a:t>
          </a:r>
          <a:endParaRPr lang="tr-TR" sz="3900" kern="1200"/>
        </a:p>
      </dsp:txBody>
      <dsp:txXfrm>
        <a:off x="106501" y="2425642"/>
        <a:ext cx="8016598" cy="196868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AD87CC-1948-4F29-BF0D-B13E307C2B30}">
      <dsp:nvSpPr>
        <dsp:cNvPr id="0" name=""/>
        <dsp:cNvSpPr/>
      </dsp:nvSpPr>
      <dsp:spPr>
        <a:xfrm>
          <a:off x="0" y="970131"/>
          <a:ext cx="8229600" cy="2585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smtClean="0"/>
            <a:t>Marx’a göre din bir üstyapı kurumudur.</a:t>
          </a:r>
          <a:endParaRPr lang="tr-TR" sz="6500" kern="1200"/>
        </a:p>
      </dsp:txBody>
      <dsp:txXfrm>
        <a:off x="126223" y="1096354"/>
        <a:ext cx="7977154" cy="233325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D2037D-FB36-46B2-B59B-0ACB7CF49DBB}">
      <dsp:nvSpPr>
        <dsp:cNvPr id="0" name=""/>
        <dsp:cNvSpPr/>
      </dsp:nvSpPr>
      <dsp:spPr>
        <a:xfrm>
          <a:off x="0" y="400791"/>
          <a:ext cx="8229600" cy="1814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smtClean="0"/>
            <a:t>Din aynı zamanda yönetici kesimlerin veya üst sınıfların çıkarlarına hizmet eden bir ideolojik çerçevede de değerlendirilmektedir.</a:t>
          </a:r>
          <a:endParaRPr lang="tr-TR" sz="3300" kern="1200"/>
        </a:p>
      </dsp:txBody>
      <dsp:txXfrm>
        <a:off x="88585" y="489376"/>
        <a:ext cx="8052430" cy="1637500"/>
      </dsp:txXfrm>
    </dsp:sp>
    <dsp:sp modelId="{53D800CF-1DAE-498C-B868-749B1B81B025}">
      <dsp:nvSpPr>
        <dsp:cNvPr id="0" name=""/>
        <dsp:cNvSpPr/>
      </dsp:nvSpPr>
      <dsp:spPr>
        <a:xfrm>
          <a:off x="0" y="2310501"/>
          <a:ext cx="8229600" cy="1814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smtClean="0"/>
            <a:t>Bu bakımdan din halkların afyonudur.</a:t>
          </a:r>
          <a:endParaRPr lang="tr-TR" sz="3300" kern="1200"/>
        </a:p>
      </dsp:txBody>
      <dsp:txXfrm>
        <a:off x="88585" y="2399086"/>
        <a:ext cx="8052430" cy="163750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27746D-1471-4879-8453-C6258A404D18}">
      <dsp:nvSpPr>
        <dsp:cNvPr id="0" name=""/>
        <dsp:cNvSpPr/>
      </dsp:nvSpPr>
      <dsp:spPr>
        <a:xfrm>
          <a:off x="0" y="475806"/>
          <a:ext cx="8229600" cy="3574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smtClean="0"/>
            <a:t>Din gerçekliğin yanlış bir resmini sunmaktadır</a:t>
          </a:r>
          <a:endParaRPr lang="tr-TR" sz="6500" kern="1200"/>
        </a:p>
      </dsp:txBody>
      <dsp:txXfrm>
        <a:off x="174485" y="650291"/>
        <a:ext cx="7880630" cy="32253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528620-574C-4E08-AA49-B3257A35365B}">
      <dsp:nvSpPr>
        <dsp:cNvPr id="0" name=""/>
        <dsp:cNvSpPr/>
      </dsp:nvSpPr>
      <dsp:spPr>
        <a:xfrm>
          <a:off x="0" y="96787"/>
          <a:ext cx="6400800" cy="15590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smtClean="0"/>
            <a:t>      İhsan Toker</a:t>
          </a:r>
          <a:endParaRPr lang="tr-TR" sz="6500" kern="1200" dirty="0"/>
        </a:p>
      </dsp:txBody>
      <dsp:txXfrm>
        <a:off x="76105" y="172892"/>
        <a:ext cx="6248590" cy="14068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F0B138-3378-4A4E-8A2B-19A38ABE628B}">
      <dsp:nvSpPr>
        <dsp:cNvPr id="0" name=""/>
        <dsp:cNvSpPr/>
      </dsp:nvSpPr>
      <dsp:spPr>
        <a:xfrm>
          <a:off x="0" y="320106"/>
          <a:ext cx="8229600" cy="119925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l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0" kern="1200" smtClean="0"/>
            <a:t>Karl Marx</a:t>
          </a:r>
          <a:endParaRPr lang="tr-TR" sz="5000" kern="1200"/>
        </a:p>
      </dsp:txBody>
      <dsp:txXfrm>
        <a:off x="58543" y="378649"/>
        <a:ext cx="8112514" cy="1082164"/>
      </dsp:txXfrm>
    </dsp:sp>
    <dsp:sp modelId="{3A5B8380-AE01-420C-A50C-DE4C3C214A50}">
      <dsp:nvSpPr>
        <dsp:cNvPr id="0" name=""/>
        <dsp:cNvSpPr/>
      </dsp:nvSpPr>
      <dsp:spPr>
        <a:xfrm>
          <a:off x="0" y="1663356"/>
          <a:ext cx="8229600" cy="119925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l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0" kern="1200" dirty="0" smtClean="0"/>
            <a:t>1818-1883</a:t>
          </a:r>
          <a:endParaRPr lang="tr-TR" sz="5000" kern="1200" dirty="0"/>
        </a:p>
      </dsp:txBody>
      <dsp:txXfrm>
        <a:off x="58543" y="1721899"/>
        <a:ext cx="8112514" cy="1082164"/>
      </dsp:txXfrm>
    </dsp:sp>
    <dsp:sp modelId="{0591BB64-990B-4AF4-8077-148170DD353F}">
      <dsp:nvSpPr>
        <dsp:cNvPr id="0" name=""/>
        <dsp:cNvSpPr/>
      </dsp:nvSpPr>
      <dsp:spPr>
        <a:xfrm>
          <a:off x="0" y="3006606"/>
          <a:ext cx="8229600" cy="119925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l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0" kern="1200" smtClean="0"/>
            <a:t>Alman filozof ve sosyal bilimci</a:t>
          </a:r>
          <a:endParaRPr lang="tr-TR" sz="5000" kern="1200"/>
        </a:p>
      </dsp:txBody>
      <dsp:txXfrm>
        <a:off x="58543" y="3065149"/>
        <a:ext cx="8112514" cy="10821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CF1E56-CD0A-46DD-B8E3-5F4F3C608362}">
      <dsp:nvSpPr>
        <dsp:cNvPr id="0" name=""/>
        <dsp:cNvSpPr/>
      </dsp:nvSpPr>
      <dsp:spPr>
        <a:xfrm rot="10800000">
          <a:off x="1560861" y="3357"/>
          <a:ext cx="5472684" cy="72961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739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smtClean="0"/>
            <a:t>Kapital</a:t>
          </a:r>
          <a:endParaRPr lang="tr-TR" sz="2300" kern="1200"/>
        </a:p>
      </dsp:txBody>
      <dsp:txXfrm rot="10800000">
        <a:off x="1743264" y="3357"/>
        <a:ext cx="5290281" cy="729613"/>
      </dsp:txXfrm>
    </dsp:sp>
    <dsp:sp modelId="{734B0750-B1D4-4529-A01D-DC3E2893688B}">
      <dsp:nvSpPr>
        <dsp:cNvPr id="0" name=""/>
        <dsp:cNvSpPr/>
      </dsp:nvSpPr>
      <dsp:spPr>
        <a:xfrm>
          <a:off x="1196054" y="3357"/>
          <a:ext cx="729613" cy="72961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6688D7-15BE-41AC-9101-6B3857289A0D}">
      <dsp:nvSpPr>
        <dsp:cNvPr id="0" name=""/>
        <dsp:cNvSpPr/>
      </dsp:nvSpPr>
      <dsp:spPr>
        <a:xfrm rot="10800000">
          <a:off x="1560861" y="950766"/>
          <a:ext cx="5472684" cy="72961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739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smtClean="0"/>
            <a:t>Ekonomik ve felsefi elyazmaları</a:t>
          </a:r>
          <a:endParaRPr lang="tr-TR" sz="2300" kern="1200"/>
        </a:p>
      </dsp:txBody>
      <dsp:txXfrm rot="10800000">
        <a:off x="1743264" y="950766"/>
        <a:ext cx="5290281" cy="729613"/>
      </dsp:txXfrm>
    </dsp:sp>
    <dsp:sp modelId="{8A52C986-D9C9-4CCA-B038-E44409D293CB}">
      <dsp:nvSpPr>
        <dsp:cNvPr id="0" name=""/>
        <dsp:cNvSpPr/>
      </dsp:nvSpPr>
      <dsp:spPr>
        <a:xfrm>
          <a:off x="1196054" y="950766"/>
          <a:ext cx="729613" cy="72961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631DE5-7CE9-440E-97F3-BD968514FF84}">
      <dsp:nvSpPr>
        <dsp:cNvPr id="0" name=""/>
        <dsp:cNvSpPr/>
      </dsp:nvSpPr>
      <dsp:spPr>
        <a:xfrm rot="10800000">
          <a:off x="1560861" y="1898174"/>
          <a:ext cx="5472684" cy="72961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739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smtClean="0"/>
            <a:t>Hegel’in hukuk felsefesi eleştirisine katkı</a:t>
          </a:r>
          <a:endParaRPr lang="tr-TR" sz="2300" kern="1200"/>
        </a:p>
      </dsp:txBody>
      <dsp:txXfrm rot="10800000">
        <a:off x="1743264" y="1898174"/>
        <a:ext cx="5290281" cy="729613"/>
      </dsp:txXfrm>
    </dsp:sp>
    <dsp:sp modelId="{EDB070B1-D65B-4CF3-A469-A5C436CEA69C}">
      <dsp:nvSpPr>
        <dsp:cNvPr id="0" name=""/>
        <dsp:cNvSpPr/>
      </dsp:nvSpPr>
      <dsp:spPr>
        <a:xfrm>
          <a:off x="1196054" y="1898174"/>
          <a:ext cx="729613" cy="72961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3FB7A5-3150-41AB-8256-BA3A26B35347}">
      <dsp:nvSpPr>
        <dsp:cNvPr id="0" name=""/>
        <dsp:cNvSpPr/>
      </dsp:nvSpPr>
      <dsp:spPr>
        <a:xfrm rot="10800000">
          <a:off x="1560861" y="2845583"/>
          <a:ext cx="5472684" cy="72961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739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smtClean="0"/>
            <a:t>Alman ideolojisi</a:t>
          </a:r>
          <a:endParaRPr lang="tr-TR" sz="2300" kern="1200"/>
        </a:p>
      </dsp:txBody>
      <dsp:txXfrm rot="10800000">
        <a:off x="1743264" y="2845583"/>
        <a:ext cx="5290281" cy="729613"/>
      </dsp:txXfrm>
    </dsp:sp>
    <dsp:sp modelId="{4F2D45A5-FADF-4EEB-B6EF-1FC870D79C46}">
      <dsp:nvSpPr>
        <dsp:cNvPr id="0" name=""/>
        <dsp:cNvSpPr/>
      </dsp:nvSpPr>
      <dsp:spPr>
        <a:xfrm>
          <a:off x="1196054" y="2845583"/>
          <a:ext cx="729613" cy="72961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5BB650-6049-4FF1-9FA4-97C35CFE6B6C}">
      <dsp:nvSpPr>
        <dsp:cNvPr id="0" name=""/>
        <dsp:cNvSpPr/>
      </dsp:nvSpPr>
      <dsp:spPr>
        <a:xfrm rot="10800000">
          <a:off x="1560861" y="3792991"/>
          <a:ext cx="5472684" cy="72961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739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smtClean="0"/>
            <a:t>Feuerbch üzerine tezler</a:t>
          </a:r>
          <a:endParaRPr lang="tr-TR" sz="2300" kern="1200"/>
        </a:p>
      </dsp:txBody>
      <dsp:txXfrm rot="10800000">
        <a:off x="1743264" y="3792991"/>
        <a:ext cx="5290281" cy="729613"/>
      </dsp:txXfrm>
    </dsp:sp>
    <dsp:sp modelId="{0CF02CF0-2A81-4169-BA3B-18C61DDBC3D6}">
      <dsp:nvSpPr>
        <dsp:cNvPr id="0" name=""/>
        <dsp:cNvSpPr/>
      </dsp:nvSpPr>
      <dsp:spPr>
        <a:xfrm>
          <a:off x="1196054" y="3792991"/>
          <a:ext cx="729613" cy="72961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E5D783-E5E3-485E-91B9-D5E1AE4798DB}">
      <dsp:nvSpPr>
        <dsp:cNvPr id="0" name=""/>
        <dsp:cNvSpPr/>
      </dsp:nvSpPr>
      <dsp:spPr>
        <a:xfrm>
          <a:off x="1286073" y="987112"/>
          <a:ext cx="3394472" cy="33944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6C993B-2731-45EB-A4F9-BA52ECE926ED}">
      <dsp:nvSpPr>
        <dsp:cNvPr id="0" name=""/>
        <dsp:cNvSpPr/>
      </dsp:nvSpPr>
      <dsp:spPr>
        <a:xfrm>
          <a:off x="1663142" y="1364181"/>
          <a:ext cx="2640333" cy="26403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F11D70-C32D-46B2-8B7A-B006732B9557}">
      <dsp:nvSpPr>
        <dsp:cNvPr id="0" name=""/>
        <dsp:cNvSpPr/>
      </dsp:nvSpPr>
      <dsp:spPr>
        <a:xfrm>
          <a:off x="2040211" y="1741251"/>
          <a:ext cx="1886195" cy="18861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6061AE-7219-42E3-9D1C-6BCBB52D3A6A}">
      <dsp:nvSpPr>
        <dsp:cNvPr id="0" name=""/>
        <dsp:cNvSpPr/>
      </dsp:nvSpPr>
      <dsp:spPr>
        <a:xfrm>
          <a:off x="2417563" y="2118603"/>
          <a:ext cx="1131490" cy="11314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066A37-9D2D-4707-9DED-80F94114D80A}">
      <dsp:nvSpPr>
        <dsp:cNvPr id="0" name=""/>
        <dsp:cNvSpPr/>
      </dsp:nvSpPr>
      <dsp:spPr>
        <a:xfrm>
          <a:off x="2794633" y="2495672"/>
          <a:ext cx="377352" cy="3773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090E5A-6F86-45CA-9ECA-B5ECC2CEDF3D}">
      <dsp:nvSpPr>
        <dsp:cNvPr id="0" name=""/>
        <dsp:cNvSpPr/>
      </dsp:nvSpPr>
      <dsp:spPr>
        <a:xfrm>
          <a:off x="5246290" y="144378"/>
          <a:ext cx="1697236" cy="599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smtClean="0"/>
            <a:t>Diyalektik maddecilik</a:t>
          </a:r>
          <a:endParaRPr lang="tr-TR" sz="1900" kern="1200"/>
        </a:p>
      </dsp:txBody>
      <dsp:txXfrm>
        <a:off x="5246290" y="144378"/>
        <a:ext cx="1697236" cy="599237"/>
      </dsp:txXfrm>
    </dsp:sp>
    <dsp:sp modelId="{B12034BA-DB0F-464A-BB23-6E55CD640A06}">
      <dsp:nvSpPr>
        <dsp:cNvPr id="0" name=""/>
        <dsp:cNvSpPr/>
      </dsp:nvSpPr>
      <dsp:spPr>
        <a:xfrm>
          <a:off x="4821981" y="44399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36AC85-89A3-411E-83ED-CF5F3D4AEE17}">
      <dsp:nvSpPr>
        <dsp:cNvPr id="0" name=""/>
        <dsp:cNvSpPr/>
      </dsp:nvSpPr>
      <dsp:spPr>
        <a:xfrm rot="5400000">
          <a:off x="2781055" y="646250"/>
          <a:ext cx="2240351" cy="183584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076880-3947-4975-BC5C-E1BA0BD75540}">
      <dsp:nvSpPr>
        <dsp:cNvPr id="0" name=""/>
        <dsp:cNvSpPr/>
      </dsp:nvSpPr>
      <dsp:spPr>
        <a:xfrm>
          <a:off x="5246290" y="778013"/>
          <a:ext cx="1697236" cy="599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smtClean="0"/>
            <a:t>Tarihsel maddecilik</a:t>
          </a:r>
          <a:endParaRPr lang="tr-TR" sz="1900" kern="1200"/>
        </a:p>
      </dsp:txBody>
      <dsp:txXfrm>
        <a:off x="5246290" y="778013"/>
        <a:ext cx="1697236" cy="599237"/>
      </dsp:txXfrm>
    </dsp:sp>
    <dsp:sp modelId="{98F01BF3-60AE-445F-A4D2-B0101921AFC8}">
      <dsp:nvSpPr>
        <dsp:cNvPr id="0" name=""/>
        <dsp:cNvSpPr/>
      </dsp:nvSpPr>
      <dsp:spPr>
        <a:xfrm>
          <a:off x="4821981" y="1077631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AA2721-5244-41C7-A27A-77C7D2EDAB9A}">
      <dsp:nvSpPr>
        <dsp:cNvPr id="0" name=""/>
        <dsp:cNvSpPr/>
      </dsp:nvSpPr>
      <dsp:spPr>
        <a:xfrm rot="5400000">
          <a:off x="3110262" y="1231740"/>
          <a:ext cx="1865375" cy="155579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E68D84-2FFC-490F-8A80-41A02A4343BF}">
      <dsp:nvSpPr>
        <dsp:cNvPr id="0" name=""/>
        <dsp:cNvSpPr/>
      </dsp:nvSpPr>
      <dsp:spPr>
        <a:xfrm>
          <a:off x="5246290" y="1411647"/>
          <a:ext cx="1697236" cy="599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smtClean="0"/>
            <a:t>Üretim ilişkileri</a:t>
          </a:r>
          <a:endParaRPr lang="tr-TR" sz="1900" kern="1200"/>
        </a:p>
      </dsp:txBody>
      <dsp:txXfrm>
        <a:off x="5246290" y="1411647"/>
        <a:ext cx="1697236" cy="599237"/>
      </dsp:txXfrm>
    </dsp:sp>
    <dsp:sp modelId="{A6C0268A-3AD5-470F-BF84-D18AA38F9148}">
      <dsp:nvSpPr>
        <dsp:cNvPr id="0" name=""/>
        <dsp:cNvSpPr/>
      </dsp:nvSpPr>
      <dsp:spPr>
        <a:xfrm>
          <a:off x="4821981" y="171126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FE0086-4A4F-4A9E-B752-52BF5BEE3F3E}">
      <dsp:nvSpPr>
        <dsp:cNvPr id="0" name=""/>
        <dsp:cNvSpPr/>
      </dsp:nvSpPr>
      <dsp:spPr>
        <a:xfrm rot="5400000">
          <a:off x="3433076" y="1793299"/>
          <a:ext cx="1470937" cy="130687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261664-6037-49B8-BB6E-A54A64FC7EF2}">
      <dsp:nvSpPr>
        <dsp:cNvPr id="0" name=""/>
        <dsp:cNvSpPr/>
      </dsp:nvSpPr>
      <dsp:spPr>
        <a:xfrm>
          <a:off x="5246290" y="2031704"/>
          <a:ext cx="1697236" cy="599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smtClean="0"/>
            <a:t>Üretim güçleri</a:t>
          </a:r>
          <a:endParaRPr lang="tr-TR" sz="1900" kern="1200"/>
        </a:p>
      </dsp:txBody>
      <dsp:txXfrm>
        <a:off x="5246290" y="2031704"/>
        <a:ext cx="1697236" cy="599237"/>
      </dsp:txXfrm>
    </dsp:sp>
    <dsp:sp modelId="{6C8A1BE9-1DA4-4738-9E08-34D6CFD37352}">
      <dsp:nvSpPr>
        <dsp:cNvPr id="0" name=""/>
        <dsp:cNvSpPr/>
      </dsp:nvSpPr>
      <dsp:spPr>
        <a:xfrm>
          <a:off x="4821981" y="2331323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0DDDD0-FDEF-41A7-B994-FC3A2759658F}">
      <dsp:nvSpPr>
        <dsp:cNvPr id="0" name=""/>
        <dsp:cNvSpPr/>
      </dsp:nvSpPr>
      <dsp:spPr>
        <a:xfrm rot="5400000">
          <a:off x="3754420" y="2386200"/>
          <a:ext cx="1122438" cy="1012684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147481-BCBA-4599-9E25-678C7F3E4827}">
      <dsp:nvSpPr>
        <dsp:cNvPr id="0" name=""/>
        <dsp:cNvSpPr/>
      </dsp:nvSpPr>
      <dsp:spPr>
        <a:xfrm>
          <a:off x="5246290" y="2633657"/>
          <a:ext cx="1697236" cy="599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smtClean="0"/>
            <a:t>Altyapı &amp;üstyapı</a:t>
          </a:r>
          <a:endParaRPr lang="tr-TR" sz="1900" kern="1200"/>
        </a:p>
      </dsp:txBody>
      <dsp:txXfrm>
        <a:off x="5246290" y="2633657"/>
        <a:ext cx="1697236" cy="599237"/>
      </dsp:txXfrm>
    </dsp:sp>
    <dsp:sp modelId="{9673F2BC-56CE-44C7-9019-D99FFE74E0BF}">
      <dsp:nvSpPr>
        <dsp:cNvPr id="0" name=""/>
        <dsp:cNvSpPr/>
      </dsp:nvSpPr>
      <dsp:spPr>
        <a:xfrm>
          <a:off x="4821981" y="293327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A03BCC-F6DE-4927-87BE-9BCD79001246}">
      <dsp:nvSpPr>
        <dsp:cNvPr id="0" name=""/>
        <dsp:cNvSpPr/>
      </dsp:nvSpPr>
      <dsp:spPr>
        <a:xfrm rot="5400000">
          <a:off x="4058225" y="2961563"/>
          <a:ext cx="792043" cy="735468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4439BC-0DFF-44C8-8621-D0BB1A4DB01F}">
      <dsp:nvSpPr>
        <dsp:cNvPr id="0" name=""/>
        <dsp:cNvSpPr/>
      </dsp:nvSpPr>
      <dsp:spPr>
        <a:xfrm>
          <a:off x="552" y="1661483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Aletler</a:t>
          </a:r>
          <a:endParaRPr lang="tr-TR" sz="3200" kern="1200"/>
        </a:p>
      </dsp:txBody>
      <dsp:txXfrm>
        <a:off x="552" y="1661483"/>
        <a:ext cx="2405992" cy="1202996"/>
      </dsp:txXfrm>
    </dsp:sp>
    <dsp:sp modelId="{9386725F-8389-4423-B75A-BE6A5078B7B1}">
      <dsp:nvSpPr>
        <dsp:cNvPr id="0" name=""/>
        <dsp:cNvSpPr/>
      </dsp:nvSpPr>
      <dsp:spPr>
        <a:xfrm>
          <a:off x="2911803" y="1661483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Teknik iş organizasyonu</a:t>
          </a:r>
          <a:endParaRPr lang="tr-TR" sz="3200" kern="1200"/>
        </a:p>
      </dsp:txBody>
      <dsp:txXfrm>
        <a:off x="2911803" y="1661483"/>
        <a:ext cx="2405992" cy="1202996"/>
      </dsp:txXfrm>
    </dsp:sp>
    <dsp:sp modelId="{F183E381-7AE1-4E1F-A271-C9C87B80996E}">
      <dsp:nvSpPr>
        <dsp:cNvPr id="0" name=""/>
        <dsp:cNvSpPr/>
      </dsp:nvSpPr>
      <dsp:spPr>
        <a:xfrm>
          <a:off x="5823054" y="1661483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makineler</a:t>
          </a:r>
          <a:endParaRPr lang="tr-TR" sz="3200" kern="1200"/>
        </a:p>
      </dsp:txBody>
      <dsp:txXfrm>
        <a:off x="5823054" y="1661483"/>
        <a:ext cx="2405992" cy="12029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C7B40E-9AE7-4C31-B11E-D21183C69860}">
      <dsp:nvSpPr>
        <dsp:cNvPr id="0" name=""/>
        <dsp:cNvSpPr/>
      </dsp:nvSpPr>
      <dsp:spPr>
        <a:xfrm>
          <a:off x="0" y="25137"/>
          <a:ext cx="8229600" cy="21816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smtClean="0"/>
            <a:t>Üretimi yapan kişiler arasındaki düzenlilikler</a:t>
          </a:r>
          <a:endParaRPr lang="tr-TR" sz="3900" kern="1200"/>
        </a:p>
      </dsp:txBody>
      <dsp:txXfrm>
        <a:off x="106501" y="131638"/>
        <a:ext cx="8016598" cy="1968682"/>
      </dsp:txXfrm>
    </dsp:sp>
    <dsp:sp modelId="{5B8D80C2-6CE6-44B1-BD1F-FFBBE68B5D5B}">
      <dsp:nvSpPr>
        <dsp:cNvPr id="0" name=""/>
        <dsp:cNvSpPr/>
      </dsp:nvSpPr>
      <dsp:spPr>
        <a:xfrm>
          <a:off x="0" y="2319141"/>
          <a:ext cx="8229600" cy="21816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smtClean="0"/>
            <a:t>Mesela kapitalist toplumda burjuva ve proleter sınıflardan oluşan üretim süreci</a:t>
          </a:r>
          <a:endParaRPr lang="tr-TR" sz="3900" kern="1200"/>
        </a:p>
      </dsp:txBody>
      <dsp:txXfrm>
        <a:off x="106501" y="2425642"/>
        <a:ext cx="8016598" cy="196868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69B41B-4EE6-4C5B-A832-F70BC90E31A6}">
      <dsp:nvSpPr>
        <dsp:cNvPr id="0" name=""/>
        <dsp:cNvSpPr/>
      </dsp:nvSpPr>
      <dsp:spPr>
        <a:xfrm>
          <a:off x="0" y="5781"/>
          <a:ext cx="8229600" cy="219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smtClean="0"/>
            <a:t>Marx’a göre toplumun altyapısını üretici güçler ve üretim ilişkileri belirler</a:t>
          </a:r>
          <a:endParaRPr lang="tr-TR" sz="4000" kern="1200"/>
        </a:p>
      </dsp:txBody>
      <dsp:txXfrm>
        <a:off x="107376" y="113157"/>
        <a:ext cx="8014848" cy="1984848"/>
      </dsp:txXfrm>
    </dsp:sp>
    <dsp:sp modelId="{22B693FD-E71B-4DC0-95CD-7BA99346468D}">
      <dsp:nvSpPr>
        <dsp:cNvPr id="0" name=""/>
        <dsp:cNvSpPr/>
      </dsp:nvSpPr>
      <dsp:spPr>
        <a:xfrm>
          <a:off x="0" y="2320581"/>
          <a:ext cx="8229600" cy="219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smtClean="0"/>
            <a:t>Bu da ekonomik ilişkilerin toplumların yapılanmasında esas olduğunu ortay koymaktadır.</a:t>
          </a:r>
          <a:endParaRPr lang="tr-TR" sz="4000" kern="1200"/>
        </a:p>
      </dsp:txBody>
      <dsp:txXfrm>
        <a:off x="107376" y="2427957"/>
        <a:ext cx="8014848" cy="198484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59749A-F640-4185-84A3-2B9FFEF766A1}">
      <dsp:nvSpPr>
        <dsp:cNvPr id="0" name=""/>
        <dsp:cNvSpPr/>
      </dsp:nvSpPr>
      <dsp:spPr>
        <a:xfrm rot="10800000">
          <a:off x="1870475" y="1167"/>
          <a:ext cx="5472684" cy="196807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7865" tIns="95250" rIns="17780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Üretim ilişkileri hususunda doğrudanlığın dışında kalan ve bunların sonucu olan kurumlaşmalar da üstyapıyı oluşturur.</a:t>
          </a:r>
          <a:endParaRPr lang="tr-TR" sz="2500" kern="1200"/>
        </a:p>
      </dsp:txBody>
      <dsp:txXfrm rot="10800000">
        <a:off x="2362493" y="1167"/>
        <a:ext cx="4980666" cy="1968071"/>
      </dsp:txXfrm>
    </dsp:sp>
    <dsp:sp modelId="{67810ECE-213D-4ABB-8CD4-D8F7BBA1E09C}">
      <dsp:nvSpPr>
        <dsp:cNvPr id="0" name=""/>
        <dsp:cNvSpPr/>
      </dsp:nvSpPr>
      <dsp:spPr>
        <a:xfrm>
          <a:off x="886440" y="1167"/>
          <a:ext cx="1968071" cy="196807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C40E81-4EF3-4EC9-AB61-72538312C3F6}">
      <dsp:nvSpPr>
        <dsp:cNvPr id="0" name=""/>
        <dsp:cNvSpPr/>
      </dsp:nvSpPr>
      <dsp:spPr>
        <a:xfrm rot="10800000">
          <a:off x="1870475" y="2556723"/>
          <a:ext cx="5472684" cy="196807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7865" tIns="95250" rIns="17780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Siyaset, hukuk, eğitim gibi.</a:t>
          </a:r>
          <a:endParaRPr lang="tr-TR" sz="2500" kern="1200"/>
        </a:p>
      </dsp:txBody>
      <dsp:txXfrm rot="10800000">
        <a:off x="2362493" y="2556723"/>
        <a:ext cx="4980666" cy="1968071"/>
      </dsp:txXfrm>
    </dsp:sp>
    <dsp:sp modelId="{3793C065-85F0-45AF-B870-E3976C46E18D}">
      <dsp:nvSpPr>
        <dsp:cNvPr id="0" name=""/>
        <dsp:cNvSpPr/>
      </dsp:nvSpPr>
      <dsp:spPr>
        <a:xfrm>
          <a:off x="886440" y="2556723"/>
          <a:ext cx="1968071" cy="196807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039735180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471841252"/>
              </p:ext>
            </p:extLst>
          </p:nvPr>
        </p:nvGraphicFramePr>
        <p:xfrm>
          <a:off x="1371600" y="3886200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72264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578540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646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914382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538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540883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805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Marx</a:t>
            </a:r>
            <a:r>
              <a:rPr lang="tr-TR" dirty="0"/>
              <a:t> ve din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85994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415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294567"/>
            <a:ext cx="3600400" cy="4586811"/>
          </a:xfrm>
        </p:spPr>
      </p:pic>
    </p:spTree>
    <p:extLst>
      <p:ext uri="{BB962C8B-B14F-4D97-AF65-F5344CB8AC3E}">
        <p14:creationId xmlns:p14="http://schemas.microsoft.com/office/powerpoint/2010/main" val="795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3630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11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çalışmalar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7848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51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Belli başlı kavramlar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53332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114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Üretici güçler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14607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888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Üretim ilişkileri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59546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174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altyapı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15440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907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üstyapı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23489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04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169</Words>
  <Application>Microsoft Office PowerPoint</Application>
  <PresentationFormat>Ekran Gösterisi (4:3)</PresentationFormat>
  <Paragraphs>37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PowerPoint Sunusu</vt:lpstr>
      <vt:lpstr>PowerPoint Sunusu</vt:lpstr>
      <vt:lpstr>PowerPoint Sunusu</vt:lpstr>
      <vt:lpstr>çalışmalar</vt:lpstr>
      <vt:lpstr>Belli başlı kavramlar</vt:lpstr>
      <vt:lpstr>Üretici güçler </vt:lpstr>
      <vt:lpstr>Üretim ilişkileri</vt:lpstr>
      <vt:lpstr>altyapı</vt:lpstr>
      <vt:lpstr>üstyapı</vt:lpstr>
      <vt:lpstr>PowerPoint Sunusu</vt:lpstr>
      <vt:lpstr>PowerPoint Sunusu</vt:lpstr>
      <vt:lpstr>PowerPoint Sunusu</vt:lpstr>
      <vt:lpstr>Marx ve din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toker</dc:creator>
  <cp:lastModifiedBy>user</cp:lastModifiedBy>
  <cp:revision>7</cp:revision>
  <dcterms:created xsi:type="dcterms:W3CDTF">2019-10-03T07:13:09Z</dcterms:created>
  <dcterms:modified xsi:type="dcterms:W3CDTF">2019-10-03T11:56:25Z</dcterms:modified>
</cp:coreProperties>
</file>