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8"/>
    <p:restoredTop sz="94729"/>
  </p:normalViewPr>
  <p:slideViewPr>
    <p:cSldViewPr snapToGrid="0" snapToObjects="1">
      <p:cViewPr varScale="1">
        <p:scale>
          <a:sx n="83" d="100"/>
          <a:sy n="83" d="100"/>
        </p:scale>
        <p:origin x="216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F4780DA-A713-0343-A052-A1DB6E8DF644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42A3EAE-5C8E-6B41-9C55-26A1A97DD8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70219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80DA-A713-0343-A052-A1DB6E8DF644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3EAE-5C8E-6B41-9C55-26A1A97DD8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8282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80DA-A713-0343-A052-A1DB6E8DF644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3EAE-5C8E-6B41-9C55-26A1A97DD8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3458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80DA-A713-0343-A052-A1DB6E8DF644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3EAE-5C8E-6B41-9C55-26A1A97DD8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9812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F4780DA-A713-0343-A052-A1DB6E8DF644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42A3EAE-5C8E-6B41-9C55-26A1A97DD8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17338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80DA-A713-0343-A052-A1DB6E8DF644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3EAE-5C8E-6B41-9C55-26A1A97DD8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315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80DA-A713-0343-A052-A1DB6E8DF644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3EAE-5C8E-6B41-9C55-26A1A97DD8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209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80DA-A713-0343-A052-A1DB6E8DF644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3EAE-5C8E-6B41-9C55-26A1A97DD8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841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80DA-A713-0343-A052-A1DB6E8DF644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3EAE-5C8E-6B41-9C55-26A1A97DD8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7957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80DA-A713-0343-A052-A1DB6E8DF644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42A3EAE-5C8E-6B41-9C55-26A1A97DD8EC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59312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8F4780DA-A713-0343-A052-A1DB6E8DF644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42A3EAE-5C8E-6B41-9C55-26A1A97DD8EC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09816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F4780DA-A713-0343-A052-A1DB6E8DF644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42A3EAE-5C8E-6B41-9C55-26A1A97DD8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0820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BFA96C-B9A8-1F4F-83B0-A4766CE1A2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2408" y="340964"/>
            <a:ext cx="5718874" cy="1053884"/>
          </a:xfrm>
        </p:spPr>
        <p:txBody>
          <a:bodyPr>
            <a:normAutofit/>
          </a:bodyPr>
          <a:lstStyle/>
          <a:p>
            <a:r>
              <a:rPr lang="tr-TR" dirty="0"/>
              <a:t>Konu 3</a:t>
            </a:r>
          </a:p>
        </p:txBody>
      </p:sp>
      <p:sp>
        <p:nvSpPr>
          <p:cNvPr id="5" name="Alt Başlık 4">
            <a:extLst>
              <a:ext uri="{FF2B5EF4-FFF2-40B4-BE49-F238E27FC236}">
                <a16:creationId xmlns:a16="http://schemas.microsoft.com/office/drawing/2014/main" id="{304FB9E1-645D-D44B-8974-B0A0163DC2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54264"/>
            <a:ext cx="9108948" cy="2984999"/>
          </a:xfrm>
        </p:spPr>
        <p:txBody>
          <a:bodyPr>
            <a:normAutofit/>
          </a:bodyPr>
          <a:lstStyle/>
          <a:p>
            <a:r>
              <a:rPr lang="pl-PL" dirty="0" err="1"/>
              <a:t>Tekil</a:t>
            </a:r>
            <a:r>
              <a:rPr lang="pl-PL" dirty="0"/>
              <a:t> </a:t>
            </a:r>
            <a:r>
              <a:rPr lang="pl-PL" dirty="0" err="1"/>
              <a:t>ve</a:t>
            </a:r>
            <a:r>
              <a:rPr lang="pl-PL" dirty="0"/>
              <a:t> </a:t>
            </a:r>
            <a:r>
              <a:rPr lang="pl-PL" dirty="0" err="1"/>
              <a:t>çoğul</a:t>
            </a:r>
            <a:r>
              <a:rPr lang="pl-PL" dirty="0"/>
              <a:t> </a:t>
            </a:r>
            <a:r>
              <a:rPr lang="pl-PL" dirty="0" err="1"/>
              <a:t>sıfatların</a:t>
            </a:r>
            <a:r>
              <a:rPr lang="pl-PL" dirty="0"/>
              <a:t> en </a:t>
            </a:r>
            <a:r>
              <a:rPr lang="pl-PL" dirty="0" err="1"/>
              <a:t>üstünlük</a:t>
            </a:r>
            <a:r>
              <a:rPr lang="pl-PL" dirty="0"/>
              <a:t> </a:t>
            </a:r>
            <a:r>
              <a:rPr lang="pl-PL" dirty="0" err="1"/>
              <a:t>derecelerine</a:t>
            </a:r>
            <a:r>
              <a:rPr lang="pl-PL" dirty="0"/>
              <a:t> </a:t>
            </a:r>
            <a:r>
              <a:rPr lang="pl-PL" dirty="0" err="1"/>
              <a:t>ve”wśród</a:t>
            </a:r>
            <a:r>
              <a:rPr lang="pl-PL" dirty="0"/>
              <a:t>, z(e) wszystkich +dopełniacz liczby mnogiej rzeczownika lub zaimka, </a:t>
            </a:r>
            <a:r>
              <a:rPr lang="pl-PL" dirty="0" err="1"/>
              <a:t>w+miejscownik</a:t>
            </a:r>
            <a:r>
              <a:rPr lang="pl-PL" dirty="0"/>
              <a:t>, </a:t>
            </a:r>
            <a:r>
              <a:rPr lang="pl-PL" dirty="0" err="1"/>
              <a:t>z+dopełniacz</a:t>
            </a:r>
            <a:r>
              <a:rPr lang="pl-PL" dirty="0"/>
              <a:t>” </a:t>
            </a:r>
            <a:r>
              <a:rPr lang="pl-PL" dirty="0" err="1"/>
              <a:t>kalıplarına</a:t>
            </a:r>
            <a:r>
              <a:rPr lang="pl-PL" dirty="0"/>
              <a:t> </a:t>
            </a:r>
            <a:r>
              <a:rPr lang="pl-PL" dirty="0" err="1"/>
              <a:t>ilişkin</a:t>
            </a:r>
            <a:r>
              <a:rPr lang="pl-PL" dirty="0"/>
              <a:t> </a:t>
            </a:r>
            <a:r>
              <a:rPr lang="pl-PL" dirty="0" err="1"/>
              <a:t>örnekler</a:t>
            </a:r>
            <a:r>
              <a:rPr lang="pl-PL" dirty="0"/>
              <a:t> </a:t>
            </a:r>
            <a:r>
              <a:rPr lang="pl-PL" dirty="0" err="1"/>
              <a:t>verilir</a:t>
            </a:r>
            <a:r>
              <a:rPr lang="pl-PL" dirty="0"/>
              <a:t>.</a:t>
            </a:r>
          </a:p>
          <a:p>
            <a:r>
              <a:rPr lang="pl-PL" dirty="0"/>
              <a:t>Ci panowie są starsi. Tamci panowie młodzi.</a:t>
            </a:r>
          </a:p>
          <a:p>
            <a:r>
              <a:rPr lang="pl-PL" dirty="0"/>
              <a:t>Moje dywany są czyste. Twoje dywany są brudne.</a:t>
            </a:r>
          </a:p>
          <a:p>
            <a:r>
              <a:rPr lang="pl-PL" dirty="0"/>
              <a:t>Koledzy są silni. Kolegi są słabe.</a:t>
            </a:r>
          </a:p>
          <a:p>
            <a:r>
              <a:rPr lang="pl-PL" dirty="0"/>
              <a:t>Nasze mieszkania są małe. Wasze mieszkania są duże.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0616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7295A93-280A-7742-BB6E-9B7C7F347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Konu 3 Devamı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FDCB1B9-4375-5242-8519-B4823C816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Ci</a:t>
            </a:r>
            <a:r>
              <a:rPr lang="tr-TR" dirty="0"/>
              <a:t> </a:t>
            </a:r>
            <a:r>
              <a:rPr lang="tr-TR" dirty="0" err="1"/>
              <a:t>mężczyźni</a:t>
            </a:r>
            <a:r>
              <a:rPr lang="tr-TR" dirty="0"/>
              <a:t> </a:t>
            </a:r>
            <a:r>
              <a:rPr lang="tr-TR" dirty="0" err="1"/>
              <a:t>są</a:t>
            </a:r>
            <a:r>
              <a:rPr lang="tr-TR" dirty="0"/>
              <a:t> </a:t>
            </a:r>
            <a:r>
              <a:rPr lang="tr-TR" dirty="0" err="1"/>
              <a:t>silniejsi</a:t>
            </a:r>
            <a:r>
              <a:rPr lang="tr-TR" dirty="0"/>
              <a:t>, </a:t>
            </a:r>
            <a:r>
              <a:rPr lang="tr-TR" dirty="0" err="1"/>
              <a:t>ale</a:t>
            </a:r>
            <a:r>
              <a:rPr lang="tr-TR" dirty="0"/>
              <a:t> </a:t>
            </a:r>
            <a:r>
              <a:rPr lang="tr-TR" dirty="0" err="1"/>
              <a:t>tamci</a:t>
            </a:r>
            <a:r>
              <a:rPr lang="tr-TR" dirty="0"/>
              <a:t> </a:t>
            </a:r>
            <a:r>
              <a:rPr lang="tr-TR" dirty="0" err="1"/>
              <a:t>są</a:t>
            </a:r>
            <a:r>
              <a:rPr lang="tr-TR" dirty="0"/>
              <a:t> ..........................................</a:t>
            </a:r>
          </a:p>
          <a:p>
            <a:r>
              <a:rPr lang="tr-TR" dirty="0"/>
              <a:t>Te </a:t>
            </a:r>
            <a:r>
              <a:rPr lang="tr-TR" dirty="0" err="1"/>
              <a:t>uczennice</a:t>
            </a:r>
            <a:r>
              <a:rPr lang="tr-TR" dirty="0"/>
              <a:t> </a:t>
            </a:r>
            <a:r>
              <a:rPr lang="tr-TR" dirty="0" err="1"/>
              <a:t>są</a:t>
            </a:r>
            <a:r>
              <a:rPr lang="tr-TR" dirty="0"/>
              <a:t> </a:t>
            </a:r>
            <a:r>
              <a:rPr lang="tr-TR" dirty="0" err="1"/>
              <a:t>pięknę</a:t>
            </a:r>
            <a:r>
              <a:rPr lang="tr-TR" dirty="0"/>
              <a:t>, </a:t>
            </a:r>
            <a:r>
              <a:rPr lang="tr-TR" dirty="0" err="1"/>
              <a:t>ale</a:t>
            </a:r>
            <a:r>
              <a:rPr lang="tr-TR" dirty="0"/>
              <a:t> </a:t>
            </a:r>
            <a:r>
              <a:rPr lang="tr-TR" dirty="0" err="1"/>
              <a:t>tame</a:t>
            </a:r>
            <a:r>
              <a:rPr lang="tr-TR" dirty="0"/>
              <a:t> </a:t>
            </a:r>
            <a:r>
              <a:rPr lang="tr-TR" dirty="0" err="1"/>
              <a:t>są</a:t>
            </a:r>
            <a:r>
              <a:rPr lang="tr-TR" dirty="0"/>
              <a:t> .......................................... .</a:t>
            </a:r>
          </a:p>
          <a:p>
            <a:r>
              <a:rPr lang="tr-TR" dirty="0" err="1"/>
              <a:t>Ci</a:t>
            </a:r>
            <a:r>
              <a:rPr lang="tr-TR" dirty="0"/>
              <a:t> </a:t>
            </a:r>
            <a:r>
              <a:rPr lang="tr-TR" dirty="0" err="1"/>
              <a:t>ludzie</a:t>
            </a:r>
            <a:r>
              <a:rPr lang="tr-TR" dirty="0"/>
              <a:t> </a:t>
            </a:r>
            <a:r>
              <a:rPr lang="tr-TR" dirty="0" err="1"/>
              <a:t>są</a:t>
            </a:r>
            <a:r>
              <a:rPr lang="tr-TR" dirty="0"/>
              <a:t> </a:t>
            </a:r>
            <a:r>
              <a:rPr lang="tr-TR" dirty="0" err="1"/>
              <a:t>życzliwi</a:t>
            </a:r>
            <a:r>
              <a:rPr lang="tr-TR" dirty="0"/>
              <a:t>, </a:t>
            </a:r>
            <a:r>
              <a:rPr lang="tr-TR" dirty="0" err="1"/>
              <a:t>ale</a:t>
            </a:r>
            <a:r>
              <a:rPr lang="tr-TR" dirty="0"/>
              <a:t> </a:t>
            </a:r>
            <a:r>
              <a:rPr lang="tr-TR" dirty="0" err="1"/>
              <a:t>tamci</a:t>
            </a:r>
            <a:r>
              <a:rPr lang="tr-TR" dirty="0"/>
              <a:t> </a:t>
            </a:r>
            <a:r>
              <a:rPr lang="tr-TR" dirty="0" err="1"/>
              <a:t>są</a:t>
            </a:r>
            <a:r>
              <a:rPr lang="tr-TR" dirty="0"/>
              <a:t> .......................................... .</a:t>
            </a:r>
          </a:p>
          <a:p>
            <a:r>
              <a:rPr lang="tr-TR" dirty="0" err="1"/>
              <a:t>Ci</a:t>
            </a:r>
            <a:r>
              <a:rPr lang="tr-TR" dirty="0"/>
              <a:t> </a:t>
            </a:r>
            <a:r>
              <a:rPr lang="tr-TR" dirty="0" err="1"/>
              <a:t>sąsiedzi</a:t>
            </a:r>
            <a:r>
              <a:rPr lang="tr-TR" dirty="0"/>
              <a:t> </a:t>
            </a:r>
            <a:r>
              <a:rPr lang="tr-TR" dirty="0" err="1"/>
              <a:t>są</a:t>
            </a:r>
            <a:r>
              <a:rPr lang="tr-TR" dirty="0"/>
              <a:t> </a:t>
            </a:r>
            <a:r>
              <a:rPr lang="tr-TR" dirty="0" err="1"/>
              <a:t>biedni</a:t>
            </a:r>
            <a:r>
              <a:rPr lang="tr-TR" dirty="0"/>
              <a:t>, </a:t>
            </a:r>
            <a:r>
              <a:rPr lang="tr-TR" dirty="0" err="1"/>
              <a:t>ale</a:t>
            </a:r>
            <a:r>
              <a:rPr lang="tr-TR" dirty="0"/>
              <a:t> </a:t>
            </a:r>
            <a:r>
              <a:rPr lang="tr-TR" dirty="0" err="1"/>
              <a:t>tamci</a:t>
            </a:r>
            <a:r>
              <a:rPr lang="tr-TR" dirty="0"/>
              <a:t> </a:t>
            </a:r>
            <a:r>
              <a:rPr lang="tr-TR" dirty="0" err="1"/>
              <a:t>są</a:t>
            </a:r>
            <a:r>
              <a:rPr lang="tr-TR" dirty="0"/>
              <a:t> .......................................... .</a:t>
            </a:r>
          </a:p>
          <a:p>
            <a:r>
              <a:rPr lang="tr-TR" dirty="0" err="1"/>
              <a:t>Wśród</a:t>
            </a:r>
            <a:r>
              <a:rPr lang="tr-TR" dirty="0"/>
              <a:t> </a:t>
            </a:r>
            <a:r>
              <a:rPr lang="tr-TR" dirty="0" err="1"/>
              <a:t>wszystkich</a:t>
            </a:r>
            <a:r>
              <a:rPr lang="tr-TR" dirty="0"/>
              <a:t> </a:t>
            </a:r>
            <a:r>
              <a:rPr lang="tr-TR" dirty="0" err="1"/>
              <a:t>kwiatów</a:t>
            </a:r>
            <a:r>
              <a:rPr lang="tr-TR" dirty="0"/>
              <a:t> </a:t>
            </a:r>
            <a:r>
              <a:rPr lang="tr-TR" dirty="0" err="1"/>
              <a:t>lewkonia</a:t>
            </a:r>
            <a:r>
              <a:rPr lang="tr-TR" dirty="0"/>
              <a:t> jest </a:t>
            </a:r>
            <a:r>
              <a:rPr lang="tr-TR" dirty="0" err="1"/>
              <a:t>najpiękniejsza</a:t>
            </a:r>
            <a:r>
              <a:rPr lang="tr-TR" dirty="0"/>
              <a:t>.</a:t>
            </a:r>
          </a:p>
          <a:p>
            <a:r>
              <a:rPr lang="tr-TR" dirty="0" err="1"/>
              <a:t>Wśród</a:t>
            </a:r>
            <a:r>
              <a:rPr lang="tr-TR" dirty="0"/>
              <a:t> </a:t>
            </a:r>
            <a:r>
              <a:rPr lang="tr-TR" dirty="0" err="1"/>
              <a:t>moich</a:t>
            </a:r>
            <a:r>
              <a:rPr lang="tr-TR" dirty="0"/>
              <a:t> </a:t>
            </a:r>
            <a:r>
              <a:rPr lang="tr-TR" dirty="0" err="1"/>
              <a:t>wszystkich</a:t>
            </a:r>
            <a:r>
              <a:rPr lang="tr-TR" dirty="0"/>
              <a:t> </a:t>
            </a:r>
            <a:r>
              <a:rPr lang="tr-TR" dirty="0" err="1"/>
              <a:t>braci</a:t>
            </a:r>
            <a:r>
              <a:rPr lang="tr-TR" dirty="0"/>
              <a:t> </a:t>
            </a:r>
            <a:r>
              <a:rPr lang="tr-TR" dirty="0" err="1"/>
              <a:t>Marek</a:t>
            </a:r>
            <a:r>
              <a:rPr lang="tr-TR" dirty="0"/>
              <a:t> jest </a:t>
            </a:r>
            <a:r>
              <a:rPr lang="tr-TR" dirty="0" err="1"/>
              <a:t>najgrzeczniejszy</a:t>
            </a:r>
            <a:r>
              <a:rPr lang="tr-TR" dirty="0"/>
              <a:t>.</a:t>
            </a:r>
          </a:p>
          <a:p>
            <a:r>
              <a:rPr lang="tr-TR" dirty="0" err="1"/>
              <a:t>Wśród</a:t>
            </a:r>
            <a:r>
              <a:rPr lang="tr-TR" dirty="0"/>
              <a:t> </a:t>
            </a:r>
            <a:r>
              <a:rPr lang="tr-TR" dirty="0" err="1"/>
              <a:t>wszystkich</a:t>
            </a:r>
            <a:r>
              <a:rPr lang="tr-TR" dirty="0"/>
              <a:t> </a:t>
            </a:r>
            <a:r>
              <a:rPr lang="tr-TR" dirty="0" err="1"/>
              <a:t>studentów</a:t>
            </a:r>
            <a:r>
              <a:rPr lang="tr-TR" dirty="0"/>
              <a:t> Kamil jest </a:t>
            </a:r>
            <a:r>
              <a:rPr lang="tr-TR" dirty="0" err="1"/>
              <a:t>najpracowitszy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2821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34FDE7B-8393-484B-A696-1E4BEE802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Konu 3 Devamı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6669231-FE8C-A141-8741-457E495A6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Ankara i Stambuł są najbardziej odwiedzane wśród wszystkich miast Azji.</a:t>
            </a:r>
          </a:p>
          <a:p>
            <a:r>
              <a:rPr lang="pl-PL" dirty="0"/>
              <a:t>Ten fotel jest najdroższy w całym mieszkaniu.</a:t>
            </a:r>
          </a:p>
          <a:p>
            <a:r>
              <a:rPr lang="pl-PL" dirty="0"/>
              <a:t>Ten fotel jest najdroższy z całego mieszkania.</a:t>
            </a:r>
          </a:p>
          <a:p>
            <a:r>
              <a:rPr lang="pl-PL" dirty="0"/>
              <a:t>To miasto jest najbardziej malowniczy w całym kraju.</a:t>
            </a:r>
          </a:p>
          <a:p>
            <a:r>
              <a:rPr lang="pl-PL" dirty="0"/>
              <a:t>To miasto jest najbardziej malowniczy z całego kraju.</a:t>
            </a:r>
          </a:p>
          <a:p>
            <a:r>
              <a:rPr lang="pl-PL" dirty="0"/>
              <a:t>Jurek jest najpilniejszy w naszej grupie.</a:t>
            </a:r>
          </a:p>
          <a:p>
            <a:r>
              <a:rPr lang="pl-PL" dirty="0"/>
              <a:t>Jurek jest najpilniejszy z naszej grupy.</a:t>
            </a:r>
          </a:p>
          <a:p>
            <a:br>
              <a:rPr lang="pl-PL"/>
            </a:b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59335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bu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bu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bu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{8E988C86-1BB8-D047-B5D6-33F418FD7BBA}tf10001067</Template>
  <TotalTime>1</TotalTime>
  <Words>205</Words>
  <Application>Microsoft Macintosh PowerPoint</Application>
  <PresentationFormat>Geniş ekran</PresentationFormat>
  <Paragraphs>23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6" baseType="lpstr">
      <vt:lpstr>Century Gothic</vt:lpstr>
      <vt:lpstr>Garamond</vt:lpstr>
      <vt:lpstr>Sabun</vt:lpstr>
      <vt:lpstr>Konu 3</vt:lpstr>
      <vt:lpstr>Konu 3 Devamı</vt:lpstr>
      <vt:lpstr>Konu 3 Devamı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Konu 3</dc:title>
  <dc:creator>Saadet Buyuk Guler</dc:creator>
  <cp:lastModifiedBy>Saadet Buyuk Guler</cp:lastModifiedBy>
  <cp:revision>1</cp:revision>
  <dcterms:created xsi:type="dcterms:W3CDTF">2020-05-19T09:05:33Z</dcterms:created>
  <dcterms:modified xsi:type="dcterms:W3CDTF">2020-05-19T09:07:11Z</dcterms:modified>
</cp:coreProperties>
</file>