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1"/>
  </p:notesMasterIdLst>
  <p:sldIdLst>
    <p:sldId id="440" r:id="rId3"/>
    <p:sldId id="494" r:id="rId4"/>
    <p:sldId id="499" r:id="rId5"/>
    <p:sldId id="500" r:id="rId6"/>
    <p:sldId id="501" r:id="rId7"/>
    <p:sldId id="503" r:id="rId8"/>
    <p:sldId id="504" r:id="rId9"/>
    <p:sldId id="50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626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5452-4A5A-4C35-B7FA-93BD89CC3B8A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468E0-809C-4EC9-8E2D-11D246DD116F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509C-D85E-45DB-932D-3D9B4476EEAE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292B-11C6-4702-990E-C7EFF246E273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792C-6AD8-43DC-88EB-4B2A45542A35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DA57-2D0A-4A60-B825-E78546961422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2CC-8723-4D52-AF71-8CD8FA56DF3E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5783-1E24-41EF-B15F-7A92AC16A811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F4E7-ADC7-4D1A-BB2E-DFEBD04A001B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AF45-48B9-4A7E-A083-C48E97D4B002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CA7B0-9208-440D-ACDC-D6C512558717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0E18-9904-4E9A-A929-51E890B65222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E3A0-2007-4202-8A9F-0366095663FD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026A-1256-4FA4-844E-10C23E03FF2F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C8E8-042B-49A7-86F4-4C96B040DCAC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7B1D-6D9E-41D4-B5F3-D0F79ABA9392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B607-FF02-4B62-8980-FC92FAE9A5C6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2269-2516-4236-B74D-0E646DC5CA31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3515-0863-4EE9-9C46-2DBF58023236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6CFC7-B8C4-4387-B367-E53B692B953C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FF78-FECD-4A2A-A310-6E9580711B1C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17EE-043F-4D13-B43A-DB15EBE8CB47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CDD9E-7982-47F5-A59D-1EB2546F6DB7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A2EDD10-E664-49EF-81F8-C108FF6E8365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Onikinci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Hafta: </a:t>
            </a:r>
          </a:p>
          <a:p>
            <a:pPr algn="ctr"/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Ana-baba eğitimi ilkeleri, yaklaşımları ve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yöntemleri</a:t>
            </a:r>
            <a:endParaRPr lang="tr-TR" sz="6000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747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Dikkat! Programları düzenleyenler nelere özen göstermelidir?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884868"/>
            <a:ext cx="10363200" cy="3134932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Katılımcıların bireysel gereksinmelerine odaklanılmalıdır,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 En uygun ana-baba eğitimi sağlamak için katılmakta zorluk çekenlere, ana-baba hizmetlerine en çok gereksinim duyanlara erişmenin yolları bulunmalıdır,</a:t>
            </a:r>
          </a:p>
          <a:p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0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Katılım engelleri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193960"/>
            <a:ext cx="10363200" cy="282583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Katılımı ve eğitimin yararını en çoğa çıkarmak için durumsal kısıtlayıcıları (engelleri) en aza indirecek yolları düşünmek zorunludur.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244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Engelleyici durumlar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743200"/>
            <a:ext cx="10363200" cy="3276600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Zaman, süre ve karmaşıklık gibi program nitelikleri,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Katılımcıların ulaşım sağlama durumları,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Birbirleriyle rekabet eden yükümlülükleri,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Depresyon ve </a:t>
            </a:r>
            <a:r>
              <a:rPr lang="tr-TR" dirty="0" err="1" smtClean="0">
                <a:solidFill>
                  <a:srgbClr val="0070C0"/>
                </a:solidFill>
              </a:rPr>
              <a:t>anksiyete</a:t>
            </a:r>
            <a:r>
              <a:rPr lang="tr-TR" dirty="0" smtClean="0">
                <a:solidFill>
                  <a:srgbClr val="0070C0"/>
                </a:solidFill>
              </a:rPr>
              <a:t> gibi </a:t>
            </a:r>
            <a:r>
              <a:rPr lang="tr-TR" dirty="0" err="1" smtClean="0">
                <a:solidFill>
                  <a:srgbClr val="0070C0"/>
                </a:solidFill>
              </a:rPr>
              <a:t>sosyo</a:t>
            </a:r>
            <a:r>
              <a:rPr lang="tr-TR" dirty="0" smtClean="0">
                <a:solidFill>
                  <a:srgbClr val="0070C0"/>
                </a:solidFill>
              </a:rPr>
              <a:t>-duygusal sorunlar,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İşsizlik, yalnız ana-babalık durumu, düşük gelir gibi aile streslerine yol açan durumlar.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40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Yaklaşımları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Ana-babaların, ana-babalığı öğrenmek için tercih edecekleri yollar farklı olabilir,</a:t>
            </a:r>
          </a:p>
          <a:p>
            <a:pPr>
              <a:buNone/>
            </a:pPr>
            <a:r>
              <a:rPr lang="tr-TR" dirty="0" smtClean="0"/>
              <a:t>=</a:t>
            </a:r>
          </a:p>
          <a:p>
            <a:r>
              <a:rPr lang="tr-TR" dirty="0" smtClean="0"/>
              <a:t>Farklı yollar ana-babalık eğitimi için kullanılabilir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72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Ana-babaların öğrenme tercihleri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550016"/>
            <a:ext cx="10363200" cy="3469783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Ana-babaların hayat şartlarındaki farklılıklar onların eğitiminde farklılıklara yol açabilir,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Araştırmalar genç annelerin ve yoksulluk sınırındaki annelerin sağlık ve güvenlik konularında daha endişeli olduklarını; üniversite eğitimi görmüş ana-babaların ise çocuklarının öğrenmesi ve gelişmesi hakkında bilgi sahibi olmaya daha çok istek duyduklarını ortaya koymuştur.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Örneğin;  ….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0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 iyi nasıl öğrenmek istersiniz?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962140"/>
            <a:ext cx="10363200" cy="305765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Arkadaşlarla veya aileyle konuşma,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Diğer ana-babalarla konuşma,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Kitap ve makale okuma,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Bir eğitim izlencesine katılma,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Diğer ana-babaları seyretme,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Televizyon izleme,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03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4639"/>
            <a:ext cx="10363200" cy="1438252"/>
          </a:xfrm>
        </p:spPr>
        <p:txBody>
          <a:bodyPr>
            <a:normAutofit/>
          </a:bodyPr>
          <a:lstStyle/>
          <a:p>
            <a:r>
              <a:rPr lang="tr-TR" dirty="0" smtClean="0"/>
              <a:t>Ana-baba eğitimi programları şu üstünlüklere sahip olmalıdır: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846230"/>
            <a:ext cx="10363200" cy="317356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Diğer hizmetlerle karşılaştırıldığında- ucuzluk,</a:t>
            </a:r>
          </a:p>
          <a:p>
            <a:r>
              <a:rPr lang="tr-TR" dirty="0" smtClean="0"/>
              <a:t>Etkisinin artması için- yaygınlık,</a:t>
            </a:r>
          </a:p>
          <a:p>
            <a:r>
              <a:rPr lang="tr-TR" dirty="0" smtClean="0"/>
              <a:t>Alıcının özerkliğini koruma,</a:t>
            </a:r>
          </a:p>
          <a:p>
            <a:r>
              <a:rPr lang="tr-TR" dirty="0" smtClean="0"/>
              <a:t>Öğrenmeleri sorunlar ortaya çıkmadan kullanabilme,</a:t>
            </a:r>
          </a:p>
          <a:p>
            <a:r>
              <a:rPr lang="tr-TR" dirty="0" smtClean="0"/>
              <a:t>Diğer hizmetlerle uyumluluk, tamamlayıcılık,</a:t>
            </a:r>
          </a:p>
          <a:p>
            <a:r>
              <a:rPr lang="tr-TR" dirty="0" smtClean="0"/>
              <a:t>Ana-babaların özellikleri, program kaynakları ve sonuçlar arasında bir etkileşim bulunmalıdır.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13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307</Words>
  <Application>Microsoft Office PowerPoint</Application>
  <PresentationFormat>Geniş ekran</PresentationFormat>
  <Paragraphs>44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Dikkat! Programları düzenleyenler nelere özen göstermelidir?</vt:lpstr>
      <vt:lpstr>Katılım engelleri</vt:lpstr>
      <vt:lpstr>Engelleyici durumlar</vt:lpstr>
      <vt:lpstr>Eğitim Yaklaşımları</vt:lpstr>
      <vt:lpstr>Ana-babaların öğrenme tercihleri</vt:lpstr>
      <vt:lpstr>En iyi nasıl öğrenmek istersiniz?</vt:lpstr>
      <vt:lpstr>Ana-baba eğitimi programları şu üstünlüklere sahip olmalıdır: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127</cp:revision>
  <dcterms:created xsi:type="dcterms:W3CDTF">2016-02-29T19:43:42Z</dcterms:created>
  <dcterms:modified xsi:type="dcterms:W3CDTF">2018-04-01T12:11:23Z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