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2" r:id="rId3"/>
  </p:sldMasterIdLst>
  <p:sldIdLst>
    <p:sldId id="256" r:id="rId4"/>
    <p:sldId id="257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3330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816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436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5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498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35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2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333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83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7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23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70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93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2170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15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7491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4421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34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3552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1896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899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52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C45C6EB-A408-4691-8BAF-4F13A16D7480}" type="datetimeFigureOut">
              <a:rPr lang="en-US" smtClean="0"/>
              <a:t>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5EB650-53F6-41B1-8442-A207749D87A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89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A875FD-F952-4078-8DE3-D3CB5536FC2C}" type="datetimeFigureOut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31.01.2020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5B291061-1C61-4A13-8EE2-61DE284FD67E}" type="slidenum">
              <a:rPr lang="tr-TR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195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371600" y="1447800"/>
            <a:ext cx="6400800" cy="1295400"/>
          </a:xfrm>
        </p:spPr>
        <p:txBody>
          <a:bodyPr>
            <a:normAutofit/>
          </a:bodyPr>
          <a:lstStyle/>
          <a:p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TÜRK </a:t>
            </a:r>
            <a:r>
              <a:rPr lang="tr-T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HUKUK SİSTEMİ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86000"/>
          </a:xfrm>
        </p:spPr>
        <p:txBody>
          <a:bodyPr>
            <a:noAutofit/>
          </a:bodyPr>
          <a:lstStyle/>
          <a:p>
            <a:r>
              <a:rPr lang="tr-TR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DERSTE UYULMASI</a:t>
            </a:r>
            <a:r>
              <a:rPr lang="tr-TR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GEREKEN KURALLAR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24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81000" y="533400"/>
            <a:ext cx="8229600" cy="5715000"/>
          </a:xfrm>
        </p:spPr>
        <p:txBody>
          <a:bodyPr>
            <a:noAutofit/>
          </a:bodyPr>
          <a:lstStyle/>
          <a:p>
            <a:r>
              <a:rPr lang="tr-T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LÜTFEN DERSTE İŞLENECEK KONULARA ÖNCEDEN GÖZ ATARAK DERSE GELİN.</a:t>
            </a:r>
          </a:p>
          <a:p>
            <a:r>
              <a:rPr lang="tr-T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DERSTEN SONRA KONULARI TEKRAR EDİN.</a:t>
            </a:r>
            <a:endParaRPr lang="tr-TR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44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/>
          </a:bodyPr>
          <a:lstStyle/>
          <a:p>
            <a:r>
              <a:rPr lang="tr-TR" sz="4800" b="1" dirty="0" smtClean="0">
                <a:solidFill>
                  <a:schemeClr val="tx1"/>
                </a:solidFill>
                <a:latin typeface="+mn-lt"/>
              </a:rPr>
              <a:t>DERSE GEÇ KALMAYIN, VAKTİNDE GELİN.</a:t>
            </a:r>
          </a:p>
          <a:p>
            <a:r>
              <a:rPr lang="tr-TR" sz="4800" b="1" dirty="0" smtClean="0">
                <a:solidFill>
                  <a:schemeClr val="tx1"/>
                </a:solidFill>
                <a:latin typeface="+mn-lt"/>
              </a:rPr>
              <a:t>DERSTE </a:t>
            </a:r>
            <a:r>
              <a:rPr lang="tr-TR" dirty="0"/>
              <a:t> </a:t>
            </a:r>
            <a:r>
              <a:rPr lang="tr-TR" sz="4800" b="1" dirty="0" smtClean="0">
                <a:solidFill>
                  <a:schemeClr val="tx1"/>
                </a:solidFill>
                <a:latin typeface="+mn-lt"/>
              </a:rPr>
              <a:t>ÖĞRENME YÖNETİM SİSTEMİNE ERİŞMEK DIŞINDA CEP TELEFONU KULLANMAYIN.</a:t>
            </a:r>
            <a:endParaRPr lang="tr-TR" sz="4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945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/>
          </a:bodyPr>
          <a:lstStyle/>
          <a:p>
            <a:pPr algn="just"/>
            <a:r>
              <a:rPr lang="tr-TR" sz="4800" b="1" dirty="0" smtClean="0">
                <a:solidFill>
                  <a:schemeClr val="tx1"/>
                </a:solidFill>
                <a:latin typeface="+mn-lt"/>
              </a:rPr>
              <a:t>GÜRÜLTÜ YAPMAYIN,</a:t>
            </a:r>
          </a:p>
          <a:p>
            <a:pPr algn="just"/>
            <a:r>
              <a:rPr lang="tr-TR" sz="4800" b="1" dirty="0" smtClean="0">
                <a:solidFill>
                  <a:schemeClr val="tx1"/>
                </a:solidFill>
                <a:latin typeface="+mn-lt"/>
              </a:rPr>
              <a:t>KENDİ ARANIZDA KONUŞMAYIN!</a:t>
            </a:r>
            <a:endParaRPr lang="tr-TR" sz="4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72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66950"/>
            <a:ext cx="8836534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6" y="0"/>
            <a:ext cx="540327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081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22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oda Tasarımı">
  <a:themeElements>
    <a:clrScheme name="Moda Tasarımı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Smokin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oda Tasarımı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Üst Düzey">
  <a:themeElements>
    <a:clrScheme name="Üst Düzey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st Düze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st Düze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29</TotalTime>
  <Words>38</Words>
  <Application>Microsoft Office PowerPoint</Application>
  <PresentationFormat>Ekran Gösterisi (4:3)</PresentationFormat>
  <Paragraphs>8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5</vt:i4>
      </vt:variant>
    </vt:vector>
  </HeadingPairs>
  <TitlesOfParts>
    <vt:vector size="14" baseType="lpstr">
      <vt:lpstr>Arial</vt:lpstr>
      <vt:lpstr>Century Gothic</vt:lpstr>
      <vt:lpstr>Courier New</vt:lpstr>
      <vt:lpstr>Garamond</vt:lpstr>
      <vt:lpstr>Palatino Linotype</vt:lpstr>
      <vt:lpstr>Wingdings</vt:lpstr>
      <vt:lpstr>Moda Tasarımı</vt:lpstr>
      <vt:lpstr>Üst Düzey</vt:lpstr>
      <vt:lpstr>1_Üst Düzey</vt:lpstr>
      <vt:lpstr>TÜRK HUKUK SİSTEMİ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TÜRK EĞİTİM SİSTEMİ VE OKUL YÖNETİMİ DERSİ</dc:title>
  <dc:creator>Pelin</dc:creator>
  <cp:lastModifiedBy>Yazar</cp:lastModifiedBy>
  <cp:revision>5</cp:revision>
  <dcterms:created xsi:type="dcterms:W3CDTF">2016-02-21T20:37:17Z</dcterms:created>
  <dcterms:modified xsi:type="dcterms:W3CDTF">2020-01-31T17:51:18Z</dcterms:modified>
</cp:coreProperties>
</file>