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8"/>
    <p:restoredTop sz="95814"/>
  </p:normalViewPr>
  <p:slideViewPr>
    <p:cSldViewPr snapToGrid="0" snapToObjects="1">
      <p:cViewPr varScale="1">
        <p:scale>
          <a:sx n="83" d="100"/>
          <a:sy n="83" d="100"/>
        </p:scale>
        <p:origin x="216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B89A028-5257-A946-9E43-14A0A773A7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Konu 9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E4ADA1-6F5F-BE4B-9934-19878733CD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Spójniki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C1A4F2D5-4954-D34A-A6D0-395FD8C4AC8B}"/>
              </a:ext>
            </a:extLst>
          </p:cNvPr>
          <p:cNvSpPr txBox="1"/>
          <p:nvPr/>
        </p:nvSpPr>
        <p:spPr>
          <a:xfrm>
            <a:off x="7997125" y="33011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8850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B47BAF-4056-B244-AD88-00623472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9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19E7D6-CB34-3944-841C-D70B090B0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Polonya</a:t>
            </a:r>
            <a:r>
              <a:rPr lang="pl-PL" dirty="0"/>
              <a:t> </a:t>
            </a:r>
            <a:r>
              <a:rPr lang="pl-PL" dirty="0" err="1"/>
              <a:t>dilindeki</a:t>
            </a:r>
            <a:r>
              <a:rPr lang="pl-PL" dirty="0"/>
              <a:t> </a:t>
            </a:r>
            <a:r>
              <a:rPr lang="pl-PL" dirty="0" err="1"/>
              <a:t>tüm</a:t>
            </a:r>
            <a:r>
              <a:rPr lang="pl-PL" dirty="0"/>
              <a:t> </a:t>
            </a:r>
            <a:r>
              <a:rPr lang="pl-PL" dirty="0" err="1"/>
              <a:t>bağlaçların</a:t>
            </a:r>
            <a:r>
              <a:rPr lang="pl-PL" dirty="0"/>
              <a:t> </a:t>
            </a:r>
            <a:r>
              <a:rPr lang="pl-PL" dirty="0" err="1"/>
              <a:t>listesi</a:t>
            </a:r>
            <a:r>
              <a:rPr lang="pl-PL" dirty="0"/>
              <a:t> </a:t>
            </a:r>
            <a:r>
              <a:rPr lang="pl-PL" dirty="0" err="1"/>
              <a:t>yapılır</a:t>
            </a:r>
            <a:r>
              <a:rPr lang="pl-PL" dirty="0"/>
              <a:t> (oraz, a, ani, ale, lecz, natomiast, zaś, lub, albo, czyli, czy, więc, dlatego, toteż, bądź, zatem, tudzież, przeto, jednak </a:t>
            </a:r>
            <a:r>
              <a:rPr lang="pl-PL" dirty="0" err="1"/>
              <a:t>vb</a:t>
            </a:r>
            <a:r>
              <a:rPr lang="pl-PL" dirty="0"/>
              <a:t>.)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konuya</a:t>
            </a:r>
            <a:r>
              <a:rPr lang="pl-PL" dirty="0"/>
              <a:t> </a:t>
            </a:r>
            <a:r>
              <a:rPr lang="pl-PL" dirty="0" err="1"/>
              <a:t>ilişkin</a:t>
            </a:r>
            <a:r>
              <a:rPr lang="pl-PL" dirty="0"/>
              <a:t> </a:t>
            </a:r>
            <a:r>
              <a:rPr lang="pl-PL" dirty="0" err="1"/>
              <a:t>örnekler</a:t>
            </a:r>
            <a:r>
              <a:rPr lang="pl-PL" dirty="0"/>
              <a:t> </a:t>
            </a:r>
            <a:r>
              <a:rPr lang="pl-PL" dirty="0" err="1"/>
              <a:t>yapılır</a:t>
            </a:r>
            <a:r>
              <a:rPr lang="pl-PL" dirty="0"/>
              <a:t>.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Marta zatrzymała się i obejrzała wystawę.</a:t>
            </a:r>
          </a:p>
          <a:p>
            <a:r>
              <a:rPr lang="pl-PL" dirty="0" err="1"/>
              <a:t>Mężczyżni</a:t>
            </a:r>
            <a:r>
              <a:rPr lang="pl-PL" dirty="0"/>
              <a:t> nazbierali gałęzi i rozpalili ognisko w lesie.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4171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90EA21-90CF-2C43-B4FB-3252EDD21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9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74BF3E-B953-9246-97E7-13BCA8A25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Wszła</a:t>
            </a:r>
            <a:r>
              <a:rPr lang="tr-TR" dirty="0"/>
              <a:t> do </a:t>
            </a:r>
            <a:r>
              <a:rPr lang="tr-TR" dirty="0" err="1"/>
              <a:t>pokoju</a:t>
            </a:r>
            <a:r>
              <a:rPr lang="tr-TR" dirty="0"/>
              <a:t> i </a:t>
            </a:r>
            <a:r>
              <a:rPr lang="tr-TR" dirty="0" err="1"/>
              <a:t>zamknęła</a:t>
            </a:r>
            <a:r>
              <a:rPr lang="tr-TR" dirty="0"/>
              <a:t> </a:t>
            </a:r>
            <a:r>
              <a:rPr lang="tr-TR" dirty="0" err="1"/>
              <a:t>drzwi</a:t>
            </a:r>
            <a:r>
              <a:rPr lang="tr-TR" dirty="0"/>
              <a:t>.</a:t>
            </a:r>
          </a:p>
          <a:p>
            <a:r>
              <a:rPr lang="tr-TR" dirty="0" err="1"/>
              <a:t>Byłyśmy</a:t>
            </a:r>
            <a:r>
              <a:rPr lang="tr-TR" dirty="0"/>
              <a:t> w </a:t>
            </a:r>
            <a:r>
              <a:rPr lang="tr-TR" dirty="0" err="1"/>
              <a:t>Warszawie</a:t>
            </a:r>
            <a:r>
              <a:rPr lang="tr-TR" dirty="0"/>
              <a:t> i </a:t>
            </a:r>
            <a:r>
              <a:rPr lang="tr-TR" dirty="0" err="1"/>
              <a:t>zwiedzałyśmy</a:t>
            </a:r>
            <a:r>
              <a:rPr lang="tr-TR" dirty="0"/>
              <a:t> </a:t>
            </a:r>
            <a:r>
              <a:rPr lang="tr-TR" dirty="0" err="1"/>
              <a:t>Wawel</a:t>
            </a:r>
            <a:r>
              <a:rPr lang="tr-TR" dirty="0"/>
              <a:t>.</a:t>
            </a:r>
          </a:p>
          <a:p>
            <a:r>
              <a:rPr lang="tr-TR" dirty="0" err="1"/>
              <a:t>Wróciłem</a:t>
            </a:r>
            <a:r>
              <a:rPr lang="tr-TR" dirty="0"/>
              <a:t> do </a:t>
            </a:r>
            <a:r>
              <a:rPr lang="tr-TR" dirty="0" err="1"/>
              <a:t>akademika</a:t>
            </a:r>
            <a:r>
              <a:rPr lang="tr-TR" dirty="0"/>
              <a:t> i </a:t>
            </a:r>
            <a:r>
              <a:rPr lang="tr-TR" dirty="0" err="1"/>
              <a:t>zjadłem</a:t>
            </a:r>
            <a:r>
              <a:rPr lang="tr-TR" dirty="0"/>
              <a:t> </a:t>
            </a:r>
            <a:r>
              <a:rPr lang="tr-TR" dirty="0" err="1"/>
              <a:t>ziemniaki</a:t>
            </a:r>
            <a:r>
              <a:rPr lang="tr-TR" dirty="0"/>
              <a:t>.</a:t>
            </a:r>
          </a:p>
          <a:p>
            <a:r>
              <a:rPr lang="tr-TR" dirty="0" err="1"/>
              <a:t>Sprzedaliśmy</a:t>
            </a:r>
            <a:r>
              <a:rPr lang="tr-TR" dirty="0"/>
              <a:t> </a:t>
            </a:r>
            <a:r>
              <a:rPr lang="tr-TR" dirty="0" err="1"/>
              <a:t>samochód</a:t>
            </a:r>
            <a:r>
              <a:rPr lang="tr-TR" dirty="0"/>
              <a:t> i </a:t>
            </a:r>
            <a:r>
              <a:rPr lang="tr-TR" dirty="0" err="1"/>
              <a:t>pieniądze</a:t>
            </a:r>
            <a:r>
              <a:rPr lang="tr-TR" dirty="0"/>
              <a:t> </a:t>
            </a:r>
            <a:r>
              <a:rPr lang="tr-TR" dirty="0" err="1"/>
              <a:t>przeznaczyliśmy</a:t>
            </a:r>
            <a:r>
              <a:rPr lang="tr-TR" dirty="0"/>
              <a:t> </a:t>
            </a:r>
            <a:r>
              <a:rPr lang="tr-TR" dirty="0" err="1"/>
              <a:t>na</a:t>
            </a:r>
            <a:r>
              <a:rPr lang="tr-TR" dirty="0"/>
              <a:t> </a:t>
            </a:r>
            <a:r>
              <a:rPr lang="tr-TR" dirty="0" err="1"/>
              <a:t>remont</a:t>
            </a:r>
            <a:r>
              <a:rPr lang="tr-TR" dirty="0"/>
              <a:t>.</a:t>
            </a:r>
          </a:p>
          <a:p>
            <a:r>
              <a:rPr lang="tr-TR" dirty="0" err="1"/>
              <a:t>Ja</a:t>
            </a:r>
            <a:r>
              <a:rPr lang="tr-TR" dirty="0"/>
              <a:t> </a:t>
            </a:r>
            <a:r>
              <a:rPr lang="tr-TR" dirty="0" err="1"/>
              <a:t>rysuje</a:t>
            </a:r>
            <a:r>
              <a:rPr lang="tr-TR" dirty="0"/>
              <a:t>, a </a:t>
            </a:r>
            <a:r>
              <a:rPr lang="tr-TR" dirty="0" err="1"/>
              <a:t>siostra</a:t>
            </a:r>
            <a:r>
              <a:rPr lang="tr-TR" dirty="0"/>
              <a:t> </a:t>
            </a:r>
            <a:r>
              <a:rPr lang="tr-TR" dirty="0" err="1"/>
              <a:t>śpi</a:t>
            </a:r>
            <a:r>
              <a:rPr lang="tr-TR" dirty="0"/>
              <a:t>.</a:t>
            </a:r>
          </a:p>
          <a:p>
            <a:r>
              <a:rPr lang="tr-TR" dirty="0" err="1"/>
              <a:t>Dzieci</a:t>
            </a:r>
            <a:r>
              <a:rPr lang="tr-TR" dirty="0"/>
              <a:t> </a:t>
            </a:r>
            <a:r>
              <a:rPr lang="tr-TR" dirty="0" err="1"/>
              <a:t>zasypiały</a:t>
            </a:r>
            <a:r>
              <a:rPr lang="tr-TR" dirty="0"/>
              <a:t>, a </a:t>
            </a:r>
            <a:r>
              <a:rPr lang="tr-TR" dirty="0" err="1"/>
              <a:t>matka</a:t>
            </a:r>
            <a:r>
              <a:rPr lang="tr-TR" dirty="0"/>
              <a:t> </a:t>
            </a:r>
            <a:r>
              <a:rPr lang="tr-TR" dirty="0" err="1"/>
              <a:t>śpiewała</a:t>
            </a:r>
            <a:r>
              <a:rPr lang="tr-TR" dirty="0"/>
              <a:t> im </a:t>
            </a:r>
            <a:r>
              <a:rPr lang="tr-TR" dirty="0" err="1"/>
              <a:t>kołysankę</a:t>
            </a:r>
            <a:r>
              <a:rPr lang="tr-TR" dirty="0"/>
              <a:t>.</a:t>
            </a:r>
          </a:p>
          <a:p>
            <a:r>
              <a:rPr lang="tr-TR" dirty="0" err="1"/>
              <a:t>Poczekajcie</a:t>
            </a:r>
            <a:r>
              <a:rPr lang="tr-TR" dirty="0"/>
              <a:t>, </a:t>
            </a:r>
            <a:r>
              <a:rPr lang="tr-TR" dirty="0" err="1"/>
              <a:t>aż</a:t>
            </a:r>
            <a:r>
              <a:rPr lang="tr-TR" dirty="0"/>
              <a:t> </a:t>
            </a:r>
            <a:r>
              <a:rPr lang="tr-TR" dirty="0" err="1"/>
              <a:t>wrócę</a:t>
            </a:r>
            <a:r>
              <a:rPr lang="tr-TR" dirty="0"/>
              <a:t>.</a:t>
            </a:r>
          </a:p>
          <a:p>
            <a:r>
              <a:rPr lang="tr-TR" dirty="0" err="1"/>
              <a:t>Czekamy</a:t>
            </a:r>
            <a:r>
              <a:rPr lang="tr-TR" dirty="0"/>
              <a:t>, </a:t>
            </a:r>
            <a:r>
              <a:rPr lang="tr-TR" dirty="0" err="1"/>
              <a:t>aż</a:t>
            </a:r>
            <a:r>
              <a:rPr lang="tr-TR" dirty="0"/>
              <a:t> on </a:t>
            </a:r>
            <a:r>
              <a:rPr lang="tr-TR" dirty="0" err="1"/>
              <a:t>umrze</a:t>
            </a:r>
            <a:r>
              <a:rPr lang="tr-TR" dirty="0"/>
              <a:t>.</a:t>
            </a:r>
          </a:p>
          <a:p>
            <a:r>
              <a:rPr lang="tr-TR" dirty="0" err="1"/>
              <a:t>Mogli</a:t>
            </a:r>
            <a:r>
              <a:rPr lang="tr-TR" dirty="0"/>
              <a:t> </a:t>
            </a:r>
            <a:r>
              <a:rPr lang="tr-TR" dirty="0" err="1"/>
              <a:t>zaprotestować</a:t>
            </a:r>
            <a:r>
              <a:rPr lang="tr-TR" dirty="0"/>
              <a:t>, </a:t>
            </a:r>
            <a:r>
              <a:rPr lang="tr-TR" dirty="0" err="1"/>
              <a:t>lecz</a:t>
            </a:r>
            <a:r>
              <a:rPr lang="tr-TR" dirty="0"/>
              <a:t> </a:t>
            </a:r>
            <a:r>
              <a:rPr lang="tr-TR" dirty="0" err="1"/>
              <a:t>milczeli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9921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5B8A9CE-127F-1C49-81EE-149F3AC34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9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454292-8C8A-A943-8A65-7321942F8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Ani </a:t>
            </a:r>
            <a:r>
              <a:rPr lang="tr-TR" dirty="0" err="1"/>
              <a:t>się</a:t>
            </a:r>
            <a:r>
              <a:rPr lang="tr-TR" dirty="0"/>
              <a:t> </a:t>
            </a:r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przywitała</a:t>
            </a:r>
            <a:r>
              <a:rPr lang="tr-TR" dirty="0"/>
              <a:t>, ani </a:t>
            </a:r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uśmiechnąła</a:t>
            </a:r>
            <a:r>
              <a:rPr lang="tr-TR" dirty="0"/>
              <a:t>.</a:t>
            </a:r>
          </a:p>
          <a:p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mówię</a:t>
            </a:r>
            <a:r>
              <a:rPr lang="tr-TR" dirty="0"/>
              <a:t> ani </a:t>
            </a:r>
            <a:r>
              <a:rPr lang="tr-TR" dirty="0" err="1"/>
              <a:t>po</a:t>
            </a:r>
            <a:r>
              <a:rPr lang="tr-TR" dirty="0"/>
              <a:t> </a:t>
            </a:r>
            <a:r>
              <a:rPr lang="tr-TR" dirty="0" err="1"/>
              <a:t>turecku</a:t>
            </a:r>
            <a:r>
              <a:rPr lang="tr-TR" dirty="0"/>
              <a:t>, ani </a:t>
            </a:r>
            <a:r>
              <a:rPr lang="tr-TR" dirty="0" err="1"/>
              <a:t>po</a:t>
            </a:r>
            <a:r>
              <a:rPr lang="tr-TR" dirty="0"/>
              <a:t> </a:t>
            </a:r>
            <a:r>
              <a:rPr lang="tr-TR" dirty="0" err="1"/>
              <a:t>włosku</a:t>
            </a:r>
            <a:r>
              <a:rPr lang="tr-TR" dirty="0"/>
              <a:t>.</a:t>
            </a:r>
          </a:p>
          <a:p>
            <a:r>
              <a:rPr lang="tr-TR" dirty="0" err="1"/>
              <a:t>Cierpi</a:t>
            </a:r>
            <a:r>
              <a:rPr lang="tr-TR" dirty="0"/>
              <a:t>, a </a:t>
            </a:r>
            <a:r>
              <a:rPr lang="tr-TR" dirty="0" err="1"/>
              <a:t>jednak</a:t>
            </a:r>
            <a:r>
              <a:rPr lang="tr-TR" dirty="0"/>
              <a:t> </a:t>
            </a:r>
            <a:r>
              <a:rPr lang="tr-TR" dirty="0" err="1"/>
              <a:t>się</a:t>
            </a:r>
            <a:r>
              <a:rPr lang="tr-TR" dirty="0"/>
              <a:t> </a:t>
            </a:r>
            <a:r>
              <a:rPr lang="tr-TR" dirty="0" err="1"/>
              <a:t>wcale</a:t>
            </a:r>
            <a:r>
              <a:rPr lang="tr-TR" dirty="0"/>
              <a:t> </a:t>
            </a:r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skarży</a:t>
            </a:r>
            <a:r>
              <a:rPr lang="tr-TR" dirty="0"/>
              <a:t>.</a:t>
            </a:r>
          </a:p>
          <a:p>
            <a:r>
              <a:rPr lang="tr-TR" dirty="0" err="1"/>
              <a:t>Obiecała</a:t>
            </a:r>
            <a:r>
              <a:rPr lang="tr-TR" dirty="0"/>
              <a:t> </a:t>
            </a:r>
            <a:r>
              <a:rPr lang="tr-TR" dirty="0" err="1"/>
              <a:t>przyjść</a:t>
            </a:r>
            <a:r>
              <a:rPr lang="tr-TR" dirty="0"/>
              <a:t>, </a:t>
            </a:r>
            <a:r>
              <a:rPr lang="tr-TR" dirty="0" err="1"/>
              <a:t>ale</a:t>
            </a:r>
            <a:r>
              <a:rPr lang="tr-TR" dirty="0"/>
              <a:t> </a:t>
            </a:r>
            <a:r>
              <a:rPr lang="tr-TR" dirty="0" err="1"/>
              <a:t>jeszcze</a:t>
            </a:r>
            <a:r>
              <a:rPr lang="tr-TR" dirty="0"/>
              <a:t> </a:t>
            </a:r>
            <a:r>
              <a:rPr lang="tr-TR" dirty="0" err="1"/>
              <a:t>jej</a:t>
            </a:r>
            <a:r>
              <a:rPr lang="tr-TR" dirty="0"/>
              <a:t> </a:t>
            </a:r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ma</a:t>
            </a:r>
            <a:r>
              <a:rPr lang="tr-TR" dirty="0"/>
              <a:t>.</a:t>
            </a:r>
          </a:p>
          <a:p>
            <a:r>
              <a:rPr lang="tr-TR" dirty="0" err="1"/>
              <a:t>Jedna</a:t>
            </a:r>
            <a:r>
              <a:rPr lang="tr-TR" dirty="0"/>
              <a:t> </a:t>
            </a:r>
            <a:r>
              <a:rPr lang="tr-TR" dirty="0" err="1"/>
              <a:t>siostra</a:t>
            </a:r>
            <a:r>
              <a:rPr lang="tr-TR" dirty="0"/>
              <a:t> jest </a:t>
            </a:r>
            <a:r>
              <a:rPr lang="tr-TR" dirty="0" err="1"/>
              <a:t>wysoka</a:t>
            </a:r>
            <a:r>
              <a:rPr lang="tr-TR" dirty="0"/>
              <a:t>, </a:t>
            </a:r>
            <a:r>
              <a:rPr lang="tr-TR" dirty="0" err="1"/>
              <a:t>druga</a:t>
            </a:r>
            <a:r>
              <a:rPr lang="tr-TR" dirty="0"/>
              <a:t> </a:t>
            </a:r>
            <a:r>
              <a:rPr lang="tr-TR" dirty="0" err="1"/>
              <a:t>zaś</a:t>
            </a:r>
            <a:r>
              <a:rPr lang="tr-TR" dirty="0"/>
              <a:t> </a:t>
            </a:r>
            <a:r>
              <a:rPr lang="tr-TR" dirty="0" err="1"/>
              <a:t>niska</a:t>
            </a:r>
            <a:r>
              <a:rPr lang="tr-TR" dirty="0"/>
              <a:t>.</a:t>
            </a:r>
          </a:p>
          <a:p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miał</a:t>
            </a:r>
            <a:r>
              <a:rPr lang="tr-TR" dirty="0"/>
              <a:t> </a:t>
            </a:r>
            <a:r>
              <a:rPr lang="tr-TR" dirty="0" err="1"/>
              <a:t>ochoty</a:t>
            </a:r>
            <a:r>
              <a:rPr lang="tr-TR" dirty="0"/>
              <a:t> </a:t>
            </a:r>
            <a:r>
              <a:rPr lang="tr-TR" dirty="0" err="1"/>
              <a:t>czytać</a:t>
            </a:r>
            <a:r>
              <a:rPr lang="tr-TR" dirty="0"/>
              <a:t>, </a:t>
            </a:r>
            <a:r>
              <a:rPr lang="tr-TR" dirty="0" err="1"/>
              <a:t>natomiast</a:t>
            </a:r>
            <a:r>
              <a:rPr lang="tr-TR" dirty="0"/>
              <a:t> </a:t>
            </a:r>
            <a:r>
              <a:rPr lang="tr-TR" dirty="0" err="1"/>
              <a:t>chętnie</a:t>
            </a:r>
            <a:r>
              <a:rPr lang="tr-TR" dirty="0"/>
              <a:t> </a:t>
            </a:r>
            <a:r>
              <a:rPr lang="tr-TR" dirty="0" err="1"/>
              <a:t>poszedł</a:t>
            </a:r>
            <a:r>
              <a:rPr lang="tr-TR" dirty="0"/>
              <a:t> </a:t>
            </a:r>
            <a:r>
              <a:rPr lang="tr-TR" dirty="0" err="1"/>
              <a:t>na</a:t>
            </a:r>
            <a:r>
              <a:rPr lang="tr-TR" dirty="0"/>
              <a:t> </a:t>
            </a:r>
            <a:r>
              <a:rPr lang="tr-TR" dirty="0" err="1"/>
              <a:t>spacer</a:t>
            </a:r>
            <a:r>
              <a:rPr lang="tr-TR" dirty="0"/>
              <a:t>.</a:t>
            </a:r>
          </a:p>
          <a:p>
            <a:r>
              <a:rPr lang="tr-TR" dirty="0" err="1"/>
              <a:t>Pojedziemy</a:t>
            </a:r>
            <a:r>
              <a:rPr lang="tr-TR" dirty="0"/>
              <a:t> </a:t>
            </a:r>
            <a:r>
              <a:rPr lang="tr-TR" dirty="0" err="1"/>
              <a:t>nad</a:t>
            </a:r>
            <a:r>
              <a:rPr lang="tr-TR" dirty="0"/>
              <a:t> </a:t>
            </a:r>
            <a:r>
              <a:rPr lang="tr-TR" dirty="0" err="1"/>
              <a:t>morze</a:t>
            </a:r>
            <a:r>
              <a:rPr lang="tr-TR" dirty="0"/>
              <a:t> </a:t>
            </a:r>
            <a:r>
              <a:rPr lang="tr-TR" dirty="0" err="1"/>
              <a:t>lub</a:t>
            </a:r>
            <a:r>
              <a:rPr lang="tr-TR" dirty="0"/>
              <a:t> w </a:t>
            </a:r>
            <a:r>
              <a:rPr lang="tr-TR" dirty="0" err="1"/>
              <a:t>góry</a:t>
            </a:r>
            <a:r>
              <a:rPr lang="tr-TR" dirty="0"/>
              <a:t>.</a:t>
            </a:r>
          </a:p>
          <a:p>
            <a:r>
              <a:rPr lang="tr-TR" dirty="0" err="1"/>
              <a:t>Podróżowali</a:t>
            </a:r>
            <a:r>
              <a:rPr lang="tr-TR" dirty="0"/>
              <a:t> </a:t>
            </a:r>
            <a:r>
              <a:rPr lang="tr-TR" dirty="0" err="1"/>
              <a:t>bądź</a:t>
            </a:r>
            <a:r>
              <a:rPr lang="tr-TR" dirty="0"/>
              <a:t> 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konno</a:t>
            </a:r>
            <a:r>
              <a:rPr lang="tr-TR" dirty="0"/>
              <a:t>, </a:t>
            </a:r>
            <a:r>
              <a:rPr lang="tr-TR" dirty="0" err="1"/>
              <a:t>bądź</a:t>
            </a:r>
            <a:r>
              <a:rPr lang="tr-TR" dirty="0"/>
              <a:t> </a:t>
            </a:r>
            <a:r>
              <a:rPr lang="tr-TR" dirty="0" err="1"/>
              <a:t>pieszo</a:t>
            </a:r>
            <a:r>
              <a:rPr lang="tr-TR" dirty="0"/>
              <a:t>.</a:t>
            </a:r>
          </a:p>
          <a:p>
            <a:r>
              <a:rPr lang="tr-TR" dirty="0" err="1"/>
              <a:t>Zachorowała</a:t>
            </a:r>
            <a:r>
              <a:rPr lang="tr-TR" dirty="0"/>
              <a:t>, </a:t>
            </a:r>
            <a:r>
              <a:rPr lang="tr-TR" dirty="0" err="1"/>
              <a:t>więc</a:t>
            </a:r>
            <a:r>
              <a:rPr lang="tr-TR" dirty="0"/>
              <a:t> </a:t>
            </a:r>
            <a:r>
              <a:rPr lang="tr-TR" dirty="0" err="1"/>
              <a:t>nie</a:t>
            </a:r>
            <a:r>
              <a:rPr lang="tr-TR" dirty="0"/>
              <a:t> </a:t>
            </a:r>
            <a:r>
              <a:rPr lang="tr-TR" dirty="0" err="1"/>
              <a:t>przyszła</a:t>
            </a:r>
            <a:r>
              <a:rPr lang="tr-TR" dirty="0"/>
              <a:t>.</a:t>
            </a:r>
          </a:p>
          <a:p>
            <a:r>
              <a:rPr lang="tr-TR" dirty="0" err="1"/>
              <a:t>Chmurzy</a:t>
            </a:r>
            <a:r>
              <a:rPr lang="tr-TR" dirty="0"/>
              <a:t> </a:t>
            </a:r>
            <a:r>
              <a:rPr lang="tr-TR" dirty="0" err="1"/>
              <a:t>się</a:t>
            </a:r>
            <a:r>
              <a:rPr lang="tr-TR" dirty="0"/>
              <a:t>, </a:t>
            </a:r>
            <a:r>
              <a:rPr lang="tr-TR" dirty="0" err="1"/>
              <a:t>więc</a:t>
            </a:r>
            <a:r>
              <a:rPr lang="tr-TR" dirty="0"/>
              <a:t> </a:t>
            </a:r>
            <a:r>
              <a:rPr lang="tr-TR" dirty="0" err="1"/>
              <a:t>chyba</a:t>
            </a:r>
            <a:r>
              <a:rPr lang="tr-TR" dirty="0"/>
              <a:t> </a:t>
            </a:r>
            <a:r>
              <a:rPr lang="tr-TR" dirty="0" err="1"/>
              <a:t>będzie</a:t>
            </a:r>
            <a:r>
              <a:rPr lang="tr-TR" dirty="0"/>
              <a:t> </a:t>
            </a:r>
            <a:r>
              <a:rPr lang="tr-TR" dirty="0" err="1"/>
              <a:t>deszcz</a:t>
            </a:r>
            <a:r>
              <a:rPr lang="tr-TR"/>
              <a:t>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1572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Entegral</Template>
  <TotalTime>1</TotalTime>
  <Words>258</Words>
  <Application>Microsoft Macintosh PowerPoint</Application>
  <PresentationFormat>Geniş ekran</PresentationFormat>
  <Paragraphs>28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Tw Cen MT</vt:lpstr>
      <vt:lpstr>Tw Cen MT Condensed</vt:lpstr>
      <vt:lpstr>Wingdings 3</vt:lpstr>
      <vt:lpstr>Entegral</vt:lpstr>
      <vt:lpstr>Konu 9</vt:lpstr>
      <vt:lpstr>Konu 9 devamı</vt:lpstr>
      <vt:lpstr>Konu 9 devamı</vt:lpstr>
      <vt:lpstr>Konu 9 devamı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9</dc:title>
  <dc:creator>Saadet Buyuk Guler</dc:creator>
  <cp:lastModifiedBy>Saadet Buyuk Guler</cp:lastModifiedBy>
  <cp:revision>1</cp:revision>
  <dcterms:created xsi:type="dcterms:W3CDTF">2020-05-19T09:17:29Z</dcterms:created>
  <dcterms:modified xsi:type="dcterms:W3CDTF">2020-05-19T09:18:31Z</dcterms:modified>
</cp:coreProperties>
</file>