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43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48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58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7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27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13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90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89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1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4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1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3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19: Introduction to Classes and Objects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public member functions enable user of the class to set or get the values of private data members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et functions sometimes are called as mutators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get functions sometimes are called as accessors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 and get functions should be used by other member functions of the same class</a:t>
            </a:r>
          </a:p>
        </p:txBody>
      </p:sp>
    </p:spTree>
    <p:extLst>
      <p:ext uri="{BB962C8B-B14F-4D97-AF65-F5344CB8AC3E}">
        <p14:creationId xmlns:p14="http://schemas.microsoft.com/office/powerpoint/2010/main" val="29178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Constructors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special functions.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called implicitly and automatically when an object of class is created.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the constructor must be same with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have no return types. They do not return values, not even void.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Default constructor has no parameters.</a:t>
            </a:r>
          </a:p>
        </p:txBody>
      </p:sp>
    </p:spTree>
    <p:extLst>
      <p:ext uri="{BB962C8B-B14F-4D97-AF65-F5344CB8AC3E}">
        <p14:creationId xmlns:p14="http://schemas.microsoft.com/office/powerpoint/2010/main" val="429347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38175034"/>
              </p:ext>
            </p:extLst>
          </p:nvPr>
        </p:nvGraphicFramePr>
        <p:xfrm>
          <a:off x="1517622" y="1588843"/>
          <a:ext cx="5484812" cy="473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0" name="Document" r:id="rId4" imgW="7078494" imgH="6111390" progId="Word.Document.8">
                  <p:embed/>
                </p:oleObj>
              </mc:Choice>
              <mc:Fallback>
                <p:oleObj name="Document" r:id="rId4" imgW="7078494" imgH="61113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22" y="1588843"/>
                        <a:ext cx="5484812" cy="47357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5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17623664"/>
              </p:ext>
            </p:extLst>
          </p:nvPr>
        </p:nvGraphicFramePr>
        <p:xfrm>
          <a:off x="1371600" y="1676400"/>
          <a:ext cx="7075488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4" name="Document" r:id="rId4" imgW="7109244" imgH="4066503" progId="Word.Document.8">
                  <p:embed/>
                </p:oleObj>
              </mc:Choice>
              <mc:Fallback>
                <p:oleObj name="Document" r:id="rId4" imgW="7109244" imgH="40665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7075488" cy="404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9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67438"/>
              </p:ext>
            </p:extLst>
          </p:nvPr>
        </p:nvGraphicFramePr>
        <p:xfrm>
          <a:off x="1295400" y="1705628"/>
          <a:ext cx="7037388" cy="383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Document" r:id="rId4" imgW="7074123" imgH="3857987" progId="Word.Document.8">
                  <p:embed/>
                </p:oleObj>
              </mc:Choice>
              <mc:Fallback>
                <p:oleObj name="Document" r:id="rId4" imgW="7074123" imgH="38579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05628"/>
                        <a:ext cx="7037388" cy="383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58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Separating Interface from Implementation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Interface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class’s interface consists of the class’s public 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describe which of the services are available and the way of requesting those services.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implementation of the functions are not given to clients.</a:t>
            </a:r>
          </a:p>
          <a:p>
            <a:pPr lvl="1"/>
            <a:r>
              <a:rPr lang="tr-TR" b="1" smtClean="0">
                <a:solidFill>
                  <a:srgbClr val="3E3D2D"/>
                </a:solidFill>
              </a:rPr>
              <a:t>If implementation changes, the client code should not be affected.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Class with a Member Function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Member Function with a Parameter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Data Members, set Functions and get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Objects with Constructors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Separating Interface from Implementation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definition informs compiler about the member functions and the data members of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class is used with the class name to create a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body is placed in braces {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 public shows that a member function or data member can be accessed by other functions.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9522"/>
              </p:ext>
            </p:extLst>
          </p:nvPr>
        </p:nvGraphicFramePr>
        <p:xfrm>
          <a:off x="1445390" y="1295400"/>
          <a:ext cx="5629275" cy="5018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8" name="Document" r:id="rId4" imgW="7078494" imgH="6309531" progId="Word.Document.8">
                  <p:embed/>
                </p:oleObj>
              </mc:Choice>
              <mc:Fallback>
                <p:oleObj name="Document" r:id="rId4" imgW="7078494" imgH="63095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390" y="1295400"/>
                        <a:ext cx="5629275" cy="5018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5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return type should be provided. 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shows that the function does not return any value.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 must be a valid identifier.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body delimited by braces.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Defining a function inside another function is a syntax error.</a:t>
            </a:r>
          </a:p>
        </p:txBody>
      </p:sp>
    </p:spTree>
    <p:extLst>
      <p:ext uri="{BB962C8B-B14F-4D97-AF65-F5344CB8AC3E}">
        <p14:creationId xmlns:p14="http://schemas.microsoft.com/office/powerpoint/2010/main" val="1932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</a:t>
            </a:r>
            <a:r>
              <a:rPr lang="en-US" sz="2400" b="1" dirty="0" smtClean="0"/>
              <a:t>a </a:t>
            </a:r>
            <a:r>
              <a:rPr lang="en-US" sz="2400" b="1" dirty="0"/>
              <a:t>Member </a:t>
            </a:r>
            <a:r>
              <a:rPr lang="en-US" sz="2400" b="1" dirty="0" smtClean="0"/>
              <a:t>Function</a:t>
            </a:r>
            <a:r>
              <a:rPr lang="tr-TR" sz="2400" b="1" dirty="0" smtClean="0"/>
              <a:t> with a Parameter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Placed in parentheses that follows the 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information needed by a function to complete its task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Any number of parameters (comma separated list)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Number, order and types of arguments in a function call must match the parameters in function parameter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arguments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Values passed by function call for each function parameter</a:t>
            </a:r>
          </a:p>
        </p:txBody>
      </p:sp>
    </p:spTree>
    <p:extLst>
      <p:ext uri="{BB962C8B-B14F-4D97-AF65-F5344CB8AC3E}">
        <p14:creationId xmlns:p14="http://schemas.microsoft.com/office/powerpoint/2010/main" val="42203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Local variables are declared in function definition’s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cannot be used outside of that function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values of local variables are lost when a function terminates</a:t>
            </a:r>
          </a:p>
        </p:txBody>
      </p:sp>
    </p:spTree>
    <p:extLst>
      <p:ext uri="{BB962C8B-B14F-4D97-AF65-F5344CB8AC3E}">
        <p14:creationId xmlns:p14="http://schemas.microsoft.com/office/powerpoint/2010/main" val="28944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Attributes are the properties of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represented as data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actually variables in a class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object of class has its own copy of attributes</a:t>
            </a:r>
          </a:p>
        </p:txBody>
      </p:sp>
    </p:spTree>
    <p:extLst>
      <p:ext uri="{BB962C8B-B14F-4D97-AF65-F5344CB8AC3E}">
        <p14:creationId xmlns:p14="http://schemas.microsoft.com/office/powerpoint/2010/main" val="40301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specifier private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 data members or member functions can only be used in member functions of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private is the default access specifier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specifiers public and private may be repeated and intermixed. However it is not a good programming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9715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10979</TotalTime>
  <Words>570</Words>
  <Application>Microsoft Office PowerPoint</Application>
  <PresentationFormat>On-screen Show (4:3)</PresentationFormat>
  <Paragraphs>94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Defining a Class with a Member Function</vt:lpstr>
      <vt:lpstr>Defining a Class with a Member Function</vt:lpstr>
      <vt:lpstr>Defining a Class with a Member Function</vt:lpstr>
      <vt:lpstr>Defining a Member Function with a Parameter</vt:lpstr>
      <vt:lpstr>Data Members, set Functions and get Functions</vt:lpstr>
      <vt:lpstr>Data Members, set Functions and get Functions</vt:lpstr>
      <vt:lpstr>Data Members, set Functions and get Functions</vt:lpstr>
      <vt:lpstr>Data Members, set Functions and get Functions</vt:lpstr>
      <vt:lpstr>Initializing Objects with Constructors</vt:lpstr>
      <vt:lpstr>Initializing Objects with Constructors</vt:lpstr>
      <vt:lpstr>Initializing Objects with Constructors</vt:lpstr>
      <vt:lpstr>Initializing Objects with Constructors</vt:lpstr>
      <vt:lpstr>Separating Interface from Implementation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589</cp:revision>
  <dcterms:created xsi:type="dcterms:W3CDTF">2006-08-16T00:00:00Z</dcterms:created>
  <dcterms:modified xsi:type="dcterms:W3CDTF">2019-12-09T07:42:38Z</dcterms:modified>
</cp:coreProperties>
</file>