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305105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76029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8A918C-C019-47E8-B108-2F63A1AE6D5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85835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6DC81FE-A312-48B8-9A5C-AF3EF0EF56C4}"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19745320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6DC81FE-A312-48B8-9A5C-AF3EF0EF56C4}"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8A918C-C019-47E8-B108-2F63A1AE6D5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62250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6DC81FE-A312-48B8-9A5C-AF3EF0EF56C4}"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2109060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2427348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27143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107874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6DC81FE-A312-48B8-9A5C-AF3EF0EF56C4}"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1093841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6DC81FE-A312-48B8-9A5C-AF3EF0EF56C4}"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3154318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6DC81FE-A312-48B8-9A5C-AF3EF0EF56C4}"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3858111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6DC81FE-A312-48B8-9A5C-AF3EF0EF56C4}"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4043493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DC81FE-A312-48B8-9A5C-AF3EF0EF56C4}" type="datetimeFigureOut">
              <a:rPr lang="tr-TR" smtClean="0"/>
              <a:t>22.11.2017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6455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6DC81FE-A312-48B8-9A5C-AF3EF0EF56C4}"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2281616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6DC81FE-A312-48B8-9A5C-AF3EF0EF56C4}"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8A918C-C019-47E8-B108-2F63A1AE6D5C}" type="slidenum">
              <a:rPr lang="tr-TR" smtClean="0"/>
              <a:t>‹#›</a:t>
            </a:fld>
            <a:endParaRPr lang="tr-TR"/>
          </a:p>
        </p:txBody>
      </p:sp>
    </p:spTree>
    <p:extLst>
      <p:ext uri="{BB962C8B-B14F-4D97-AF65-F5344CB8AC3E}">
        <p14:creationId xmlns:p14="http://schemas.microsoft.com/office/powerpoint/2010/main" val="1084572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6DC81FE-A312-48B8-9A5C-AF3EF0EF56C4}" type="datetimeFigureOut">
              <a:rPr lang="tr-TR" smtClean="0"/>
              <a:t>22.11.2017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8A918C-C019-47E8-B108-2F63A1AE6D5C}" type="slidenum">
              <a:rPr lang="tr-TR" smtClean="0"/>
              <a:t>‹#›</a:t>
            </a:fld>
            <a:endParaRPr lang="tr-TR"/>
          </a:p>
        </p:txBody>
      </p:sp>
    </p:spTree>
    <p:extLst>
      <p:ext uri="{BB962C8B-B14F-4D97-AF65-F5344CB8AC3E}">
        <p14:creationId xmlns:p14="http://schemas.microsoft.com/office/powerpoint/2010/main" val="2018962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D23255-9EAA-4DB9-BBBD-85022CA88283}"/>
              </a:ext>
            </a:extLst>
          </p:cNvPr>
          <p:cNvSpPr>
            <a:spLocks noGrp="1"/>
          </p:cNvSpPr>
          <p:nvPr>
            <p:ph type="title"/>
          </p:nvPr>
        </p:nvSpPr>
        <p:spPr/>
        <p:txBody>
          <a:bodyPr>
            <a:normAutofit/>
          </a:bodyPr>
          <a:lstStyle/>
          <a:p>
            <a:r>
              <a:rPr lang="tr-TR" sz="4000" dirty="0">
                <a:solidFill>
                  <a:srgbClr val="FF0000"/>
                </a:solidFill>
              </a:rPr>
              <a:t>*GOVA SAYANIN KESİMİ</a:t>
            </a:r>
          </a:p>
        </p:txBody>
      </p:sp>
      <p:sp>
        <p:nvSpPr>
          <p:cNvPr id="3" name="İçerik Yer Tutucusu 2">
            <a:extLst>
              <a:ext uri="{FF2B5EF4-FFF2-40B4-BE49-F238E27FC236}">
                <a16:creationId xmlns:a16="http://schemas.microsoft.com/office/drawing/2014/main" id="{CEBEB953-38F5-4AFA-AD93-589CD04221B1}"/>
              </a:ext>
            </a:extLst>
          </p:cNvPr>
          <p:cNvSpPr>
            <a:spLocks noGrp="1"/>
          </p:cNvSpPr>
          <p:nvPr>
            <p:ph idx="1"/>
          </p:nvPr>
        </p:nvSpPr>
        <p:spPr/>
        <p:txBody>
          <a:bodyPr>
            <a:normAutofit fontScale="92500" lnSpcReduction="10000"/>
          </a:bodyPr>
          <a:lstStyle/>
          <a:p>
            <a:r>
              <a:rPr lang="tr-TR" sz="2400" dirty="0"/>
              <a:t>Bayanlar için yapılan klasik, her zaman giyilebilen ayakkabı türüdür. Çeşitleri pek çok olan </a:t>
            </a:r>
            <a:r>
              <a:rPr lang="tr-TR" sz="2400" dirty="0" err="1"/>
              <a:t>gova</a:t>
            </a:r>
            <a:r>
              <a:rPr lang="tr-TR" sz="2400" dirty="0"/>
              <a:t> sağlam, rahat, basit, sade ve düz yapılı, ayağı çok iyi saran bir ayakkabı modelidir. Basit bir bayan ayakkabısı olan dekolte sayası, genellikle 5 yöntem ile yapılır.</a:t>
            </a:r>
          </a:p>
          <a:p>
            <a:r>
              <a:rPr lang="tr-TR" sz="2400" dirty="0"/>
              <a:t>1.Tek parça </a:t>
            </a:r>
            <a:r>
              <a:rPr lang="tr-TR" sz="2400" dirty="0" err="1"/>
              <a:t>gova</a:t>
            </a:r>
            <a:endParaRPr lang="tr-TR" sz="2400" dirty="0"/>
          </a:p>
          <a:p>
            <a:r>
              <a:rPr lang="tr-TR" sz="2400" dirty="0"/>
              <a:t>2. ½ parça </a:t>
            </a:r>
            <a:r>
              <a:rPr lang="tr-TR" sz="2400" dirty="0" err="1"/>
              <a:t>gova</a:t>
            </a:r>
            <a:endParaRPr lang="tr-TR" sz="2400" dirty="0"/>
          </a:p>
          <a:p>
            <a:r>
              <a:rPr lang="tr-TR" sz="2400" dirty="0"/>
              <a:t>3. İçten </a:t>
            </a:r>
            <a:r>
              <a:rPr lang="tr-TR" sz="2400" dirty="0" err="1"/>
              <a:t>gambalı</a:t>
            </a:r>
            <a:r>
              <a:rPr lang="tr-TR" sz="2400" dirty="0"/>
              <a:t> (3/4) </a:t>
            </a:r>
            <a:r>
              <a:rPr lang="tr-TR" sz="2400" dirty="0" err="1"/>
              <a:t>gova</a:t>
            </a:r>
            <a:endParaRPr lang="tr-TR" sz="2400" dirty="0"/>
          </a:p>
          <a:p>
            <a:r>
              <a:rPr lang="tr-TR" sz="2400" dirty="0"/>
              <a:t>4. Çift </a:t>
            </a:r>
            <a:r>
              <a:rPr lang="tr-TR" sz="2400" dirty="0" err="1"/>
              <a:t>gambalı</a:t>
            </a:r>
            <a:r>
              <a:rPr lang="tr-TR" sz="2400" dirty="0"/>
              <a:t> </a:t>
            </a:r>
            <a:r>
              <a:rPr lang="tr-TR" sz="2400" dirty="0" err="1"/>
              <a:t>gova</a:t>
            </a:r>
            <a:endParaRPr lang="tr-TR" sz="2400" dirty="0"/>
          </a:p>
          <a:p>
            <a:r>
              <a:rPr lang="tr-TR" sz="2400" dirty="0"/>
              <a:t>5. Parçalı dekolte </a:t>
            </a:r>
            <a:r>
              <a:rPr lang="tr-TR" sz="2400" dirty="0" err="1"/>
              <a:t>gova</a:t>
            </a:r>
            <a:endParaRPr lang="tr-TR" sz="2400" dirty="0"/>
          </a:p>
          <a:p>
            <a:endParaRPr lang="tr-TR" dirty="0"/>
          </a:p>
        </p:txBody>
      </p:sp>
    </p:spTree>
    <p:extLst>
      <p:ext uri="{BB962C8B-B14F-4D97-AF65-F5344CB8AC3E}">
        <p14:creationId xmlns:p14="http://schemas.microsoft.com/office/powerpoint/2010/main" val="1539624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9A8B91A-63C1-43C1-9523-5C915A633D60}"/>
              </a:ext>
            </a:extLst>
          </p:cNvPr>
          <p:cNvSpPr>
            <a:spLocks noGrp="1"/>
          </p:cNvSpPr>
          <p:nvPr>
            <p:ph type="title"/>
          </p:nvPr>
        </p:nvSpPr>
        <p:spPr/>
        <p:txBody>
          <a:bodyPr>
            <a:normAutofit/>
          </a:bodyPr>
          <a:lstStyle/>
          <a:p>
            <a:r>
              <a:rPr lang="tr-TR" sz="4000" dirty="0">
                <a:solidFill>
                  <a:srgbClr val="FF0000"/>
                </a:solidFill>
              </a:rPr>
              <a:t>YÜZ VE GAMBA KESİMİ</a:t>
            </a:r>
          </a:p>
        </p:txBody>
      </p:sp>
      <p:sp>
        <p:nvSpPr>
          <p:cNvPr id="3" name="İçerik Yer Tutucusu 2">
            <a:extLst>
              <a:ext uri="{FF2B5EF4-FFF2-40B4-BE49-F238E27FC236}">
                <a16:creationId xmlns:a16="http://schemas.microsoft.com/office/drawing/2014/main" id="{9EBF1B95-6094-454E-91DF-A3F1FC523CBB}"/>
              </a:ext>
            </a:extLst>
          </p:cNvPr>
          <p:cNvSpPr>
            <a:spLocks noGrp="1"/>
          </p:cNvSpPr>
          <p:nvPr>
            <p:ph idx="1"/>
          </p:nvPr>
        </p:nvSpPr>
        <p:spPr/>
        <p:txBody>
          <a:bodyPr/>
          <a:lstStyle/>
          <a:p>
            <a:r>
              <a:rPr lang="tr-TR" sz="2400" b="1" dirty="0"/>
              <a:t>Yüz: </a:t>
            </a:r>
            <a:r>
              <a:rPr lang="tr-TR" sz="2400" dirty="0"/>
              <a:t>Ayakkabının önünde devamlı gözüktüğünden dolayı sayanın en önemli elemanıdır. Derinin sık olduğu tarafa doğru yerleştirilerek kesilmelidir.</a:t>
            </a:r>
          </a:p>
          <a:p>
            <a:r>
              <a:rPr lang="tr-TR" sz="2400" b="1" dirty="0"/>
              <a:t>Gamba:</a:t>
            </a:r>
            <a:r>
              <a:rPr lang="tr-TR" sz="2400" dirty="0"/>
              <a:t> Ayakkabının arka kısmını örten veya tamamlayan saya elemanlarıdır. </a:t>
            </a:r>
            <a:r>
              <a:rPr lang="tr-TR" sz="2400" dirty="0" err="1"/>
              <a:t>Ğova</a:t>
            </a:r>
            <a:r>
              <a:rPr lang="tr-TR" sz="2400" dirty="0"/>
              <a:t> ayakkabıda, ayakkabının iç tarafına tek adet gamba </a:t>
            </a:r>
            <a:r>
              <a:rPr lang="tr-TR" sz="2400" dirty="0" err="1"/>
              <a:t>dışınada</a:t>
            </a:r>
            <a:r>
              <a:rPr lang="tr-TR" sz="2400" dirty="0"/>
              <a:t> tek adet gamba  kullanılmaktadır. Derinin sık olduğu tarafa doğru deri üzerine yerleştirilmelidir. Fakat deriden daha az fire vermek için gambaları sağa veya sola çevirebiliriz.</a:t>
            </a:r>
          </a:p>
          <a:p>
            <a:endParaRPr lang="tr-TR" dirty="0"/>
          </a:p>
        </p:txBody>
      </p:sp>
    </p:spTree>
    <p:extLst>
      <p:ext uri="{BB962C8B-B14F-4D97-AF65-F5344CB8AC3E}">
        <p14:creationId xmlns:p14="http://schemas.microsoft.com/office/powerpoint/2010/main" val="3811918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CD9C08-A8A8-4C42-AF6E-74858DED9FB6}"/>
              </a:ext>
            </a:extLst>
          </p:cNvPr>
          <p:cNvSpPr>
            <a:spLocks noGrp="1"/>
          </p:cNvSpPr>
          <p:nvPr>
            <p:ph type="title"/>
          </p:nvPr>
        </p:nvSpPr>
        <p:spPr/>
        <p:txBody>
          <a:bodyPr>
            <a:normAutofit/>
          </a:bodyPr>
          <a:lstStyle/>
          <a:p>
            <a:r>
              <a:rPr lang="tr-TR" sz="4000" dirty="0">
                <a:solidFill>
                  <a:srgbClr val="FF0000"/>
                </a:solidFill>
              </a:rPr>
              <a:t>YÜZ ASTARI VE ÇORAPLIK KESİMİ</a:t>
            </a:r>
          </a:p>
        </p:txBody>
      </p:sp>
      <p:sp>
        <p:nvSpPr>
          <p:cNvPr id="3" name="İçerik Yer Tutucusu 2">
            <a:extLst>
              <a:ext uri="{FF2B5EF4-FFF2-40B4-BE49-F238E27FC236}">
                <a16:creationId xmlns:a16="http://schemas.microsoft.com/office/drawing/2014/main" id="{0BB091D7-E47B-462F-B4CD-E8C77A5E5121}"/>
              </a:ext>
            </a:extLst>
          </p:cNvPr>
          <p:cNvSpPr>
            <a:spLocks noGrp="1"/>
          </p:cNvSpPr>
          <p:nvPr>
            <p:ph idx="1"/>
          </p:nvPr>
        </p:nvSpPr>
        <p:spPr/>
        <p:txBody>
          <a:bodyPr/>
          <a:lstStyle/>
          <a:p>
            <a:r>
              <a:rPr lang="tr-TR" sz="2400" b="1" dirty="0"/>
              <a:t>Yüz astarı: </a:t>
            </a:r>
            <a:r>
              <a:rPr lang="tr-TR" sz="2400" dirty="0"/>
              <a:t>Ayakkabının yüz kısmının altına gelen elemandır. Derinin sık olduğu tarafa doğru ok yönünde yerleştirilip kesilmelidir.</a:t>
            </a:r>
          </a:p>
          <a:p>
            <a:r>
              <a:rPr lang="tr-TR" sz="2400" b="1" dirty="0" err="1"/>
              <a:t>Çoraplık</a:t>
            </a:r>
            <a:r>
              <a:rPr lang="tr-TR" sz="2400" b="1" dirty="0"/>
              <a:t>:</a:t>
            </a:r>
            <a:r>
              <a:rPr lang="tr-TR" sz="2400" dirty="0"/>
              <a:t> Astarın topuk arkasına gelen kısmıdır. Genellikle burada kullanılan malzemenin pürüzlü yüzeyi ayak tarafına bakacak şekilde yerleştirilir. Ayağın topuğu tutması için yapılır. Bu parçada da sıklık yönü pek fark etmese de derinin sık olduğu tarafa doğru gibi ok yönünde kesilmesi tavsiye edilir.</a:t>
            </a:r>
          </a:p>
          <a:p>
            <a:endParaRPr lang="tr-TR" sz="2400" dirty="0"/>
          </a:p>
          <a:p>
            <a:endParaRPr lang="tr-TR" dirty="0"/>
          </a:p>
        </p:txBody>
      </p:sp>
    </p:spTree>
    <p:extLst>
      <p:ext uri="{BB962C8B-B14F-4D97-AF65-F5344CB8AC3E}">
        <p14:creationId xmlns:p14="http://schemas.microsoft.com/office/powerpoint/2010/main" val="4178364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66B2F5-D1FE-440F-9E0A-7D1EB8553C4B}"/>
              </a:ext>
            </a:extLst>
          </p:cNvPr>
          <p:cNvSpPr>
            <a:spLocks noGrp="1"/>
          </p:cNvSpPr>
          <p:nvPr>
            <p:ph idx="1"/>
          </p:nvPr>
        </p:nvSpPr>
        <p:spPr/>
        <p:txBody>
          <a:bodyPr>
            <a:normAutofit/>
          </a:bodyPr>
          <a:lstStyle/>
          <a:p>
            <a:r>
              <a:rPr lang="tr-TR" sz="4400" dirty="0">
                <a:solidFill>
                  <a:srgbClr val="FF0000"/>
                </a:solidFill>
              </a:rPr>
              <a:t>GOVA MODELİ İLE İLGİLİ KESİM ÇALİŞMALARI</a:t>
            </a:r>
          </a:p>
        </p:txBody>
      </p:sp>
    </p:spTree>
    <p:extLst>
      <p:ext uri="{BB962C8B-B14F-4D97-AF65-F5344CB8AC3E}">
        <p14:creationId xmlns:p14="http://schemas.microsoft.com/office/powerpoint/2010/main" val="228237082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TotalTime>
  <Words>231</Words>
  <Application>Microsoft Office PowerPoint</Application>
  <PresentationFormat>Geniş ekran</PresentationFormat>
  <Paragraphs>14</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*GOVA SAYANIN KESİMİ</vt:lpstr>
      <vt:lpstr>YÜZ VE GAMBA KESİMİ</vt:lpstr>
      <vt:lpstr>YÜZ ASTARI VE ÇORAPLIK KESİMİ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*GOVA SAYANIN KESİMİ</dc:title>
  <dc:creator>selami özal</dc:creator>
  <cp:lastModifiedBy>selami özal</cp:lastModifiedBy>
  <cp:revision>3</cp:revision>
  <dcterms:created xsi:type="dcterms:W3CDTF">2017-11-06T21:27:10Z</dcterms:created>
  <dcterms:modified xsi:type="dcterms:W3CDTF">2017-11-22T17:55:30Z</dcterms:modified>
</cp:coreProperties>
</file>