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ISP 223 PORTEKIZCE DILBILGISINE GIRIŞ</a:t>
            </a:r>
            <a:r>
              <a:rPr lang="tr-TR" dirty="0"/>
              <a:t/>
            </a:r>
            <a:br>
              <a:rPr lang="tr-TR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INTRODUÇÃO GRAMÁTICA PORTUGUESA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2309" y="4952246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pPr marL="0" indent="0">
              <a:buNone/>
            </a:pPr>
            <a:endParaRPr lang="en-GB" sz="2200" dirty="0"/>
          </a:p>
          <a:p>
            <a:pPr marL="0" lvl="0" indent="0">
              <a:buNone/>
            </a:pPr>
            <a:r>
              <a:rPr lang="es-ES_tradnl" b="1" dirty="0" smtClean="0"/>
              <a:t>1. </a:t>
            </a:r>
            <a:r>
              <a:rPr lang="es-ES_tradnl" b="1" dirty="0" err="1" smtClean="0"/>
              <a:t>Pronomes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Demonstrativos</a:t>
            </a:r>
            <a:r>
              <a:rPr lang="es-ES_tradnl" b="1" dirty="0" smtClean="0"/>
              <a:t>;</a:t>
            </a:r>
          </a:p>
          <a:p>
            <a:pPr marL="0" indent="0">
              <a:buNone/>
            </a:pPr>
            <a:r>
              <a:rPr lang="es-ES_tradnl" b="1" dirty="0" smtClean="0"/>
              <a:t>2. Verbos </a:t>
            </a:r>
            <a:r>
              <a:rPr lang="es-ES_tradnl" b="1" dirty="0"/>
              <a:t>Ser </a:t>
            </a:r>
            <a:r>
              <a:rPr lang="es-ES_tradnl" b="1" dirty="0" err="1"/>
              <a:t>com</a:t>
            </a:r>
            <a:r>
              <a:rPr lang="es-ES_tradnl" b="1" dirty="0"/>
              <a:t> </a:t>
            </a:r>
            <a:r>
              <a:rPr lang="es-ES_tradnl" b="1" dirty="0" err="1"/>
              <a:t>adjectivos</a:t>
            </a:r>
            <a:r>
              <a:rPr lang="es-ES_tradnl" b="1" dirty="0"/>
              <a:t> vs Verbo Estar </a:t>
            </a:r>
            <a:r>
              <a:rPr lang="es-ES_tradnl" b="1" dirty="0" err="1"/>
              <a:t>com</a:t>
            </a:r>
            <a:r>
              <a:rPr lang="es-ES_tradnl" b="1" dirty="0"/>
              <a:t> </a:t>
            </a:r>
            <a:r>
              <a:rPr lang="es-ES_tradnl" b="1" dirty="0" err="1"/>
              <a:t>adjectivos</a:t>
            </a:r>
            <a:r>
              <a:rPr lang="es-ES_tradnl" b="1" dirty="0"/>
              <a:t>. </a:t>
            </a:r>
            <a:endParaRPr lang="es-ES_tradnl" b="1" dirty="0" smtClean="0"/>
          </a:p>
          <a:p>
            <a:pPr marL="0" indent="0">
              <a:buNone/>
            </a:pPr>
            <a:r>
              <a:rPr lang="es-ES_tradnl" b="1" dirty="0" smtClean="0"/>
              <a:t>3. </a:t>
            </a:r>
            <a:r>
              <a:rPr lang="es-ES_tradnl" b="1" dirty="0" err="1" smtClean="0"/>
              <a:t>Exercícios</a:t>
            </a:r>
            <a:r>
              <a:rPr lang="es-ES_tradnl" b="1" dirty="0" smtClean="0"/>
              <a:t> </a:t>
            </a:r>
            <a:r>
              <a:rPr lang="es-ES_tradnl" b="1" dirty="0"/>
              <a:t>páginas 30-33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tr-TR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/>
              <a:t>Pronomes</a:t>
            </a:r>
            <a:r>
              <a:rPr lang="es-ES_tradnl" b="1" dirty="0"/>
              <a:t> </a:t>
            </a:r>
            <a:r>
              <a:rPr lang="es-ES_tradnl" b="1" dirty="0" err="1"/>
              <a:t>Demonstrativos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Género Masculino: </a:t>
            </a:r>
            <a:r>
              <a:rPr lang="es-ES_tradnl" dirty="0"/>
              <a:t>Este, </a:t>
            </a:r>
            <a:r>
              <a:rPr lang="es-ES_tradnl" dirty="0" err="1"/>
              <a:t>Esse</a:t>
            </a:r>
            <a:r>
              <a:rPr lang="es-ES_tradnl" dirty="0"/>
              <a:t>, </a:t>
            </a:r>
            <a:r>
              <a:rPr lang="es-ES_tradnl" dirty="0" err="1" smtClean="0"/>
              <a:t>Aquele</a:t>
            </a:r>
            <a:endParaRPr lang="es-ES_tradnl" dirty="0" smtClean="0"/>
          </a:p>
          <a:p>
            <a:pPr marL="0" indent="0">
              <a:buNone/>
            </a:pPr>
            <a:endParaRPr lang="en-GB" dirty="0"/>
          </a:p>
          <a:p>
            <a:r>
              <a:rPr lang="es-ES_tradnl" dirty="0" smtClean="0"/>
              <a:t>Género </a:t>
            </a:r>
            <a:r>
              <a:rPr lang="es-ES_tradnl" dirty="0" err="1" smtClean="0"/>
              <a:t>Feminino</a:t>
            </a:r>
            <a:r>
              <a:rPr lang="es-ES_tradnl" dirty="0" smtClean="0"/>
              <a:t>: </a:t>
            </a:r>
            <a:r>
              <a:rPr lang="es-ES_tradnl" dirty="0"/>
              <a:t>Esta, </a:t>
            </a:r>
            <a:r>
              <a:rPr lang="es-ES_tradnl" dirty="0" err="1"/>
              <a:t>Essa</a:t>
            </a:r>
            <a:r>
              <a:rPr lang="es-ES_tradnl" dirty="0"/>
              <a:t>, </a:t>
            </a:r>
            <a:r>
              <a:rPr lang="es-ES_tradnl" dirty="0" err="1" smtClean="0"/>
              <a:t>Aquela</a:t>
            </a:r>
            <a:endParaRPr lang="es-ES_tradnl" dirty="0" smtClean="0"/>
          </a:p>
          <a:p>
            <a:pPr marL="0" indent="0">
              <a:buNone/>
            </a:pPr>
            <a:endParaRPr lang="en-GB" dirty="0"/>
          </a:p>
          <a:p>
            <a:r>
              <a:rPr lang="es-ES_tradnl" dirty="0"/>
              <a:t>Indefinido: </a:t>
            </a:r>
            <a:r>
              <a:rPr lang="es-ES_tradnl" dirty="0" err="1"/>
              <a:t>Isto</a:t>
            </a:r>
            <a:r>
              <a:rPr lang="es-ES_tradnl" dirty="0"/>
              <a:t>, </a:t>
            </a:r>
            <a:r>
              <a:rPr lang="es-ES_tradnl" dirty="0" err="1"/>
              <a:t>Isso</a:t>
            </a:r>
            <a:r>
              <a:rPr lang="es-ES_tradnl" dirty="0"/>
              <a:t>, </a:t>
            </a:r>
            <a:r>
              <a:rPr lang="es-ES_tradnl" dirty="0" err="1"/>
              <a:t>Aquilo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13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4" y="9053"/>
            <a:ext cx="9736248" cy="697117"/>
          </a:xfrm>
        </p:spPr>
        <p:txBody>
          <a:bodyPr/>
          <a:lstStyle/>
          <a:p>
            <a:pPr algn="ctr"/>
            <a:r>
              <a:rPr lang="es-ES_tradnl" b="1" dirty="0" err="1"/>
              <a:t>Pronomes</a:t>
            </a:r>
            <a:r>
              <a:rPr lang="es-ES_tradnl" b="1" dirty="0"/>
              <a:t> </a:t>
            </a:r>
            <a:r>
              <a:rPr lang="es-ES_tradnl" b="1" dirty="0" err="1"/>
              <a:t>Demonstrativos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62" y="706170"/>
            <a:ext cx="8627952" cy="6126782"/>
          </a:xfrm>
        </p:spPr>
      </p:pic>
    </p:spTree>
    <p:extLst>
      <p:ext uri="{BB962C8B-B14F-4D97-AF65-F5344CB8AC3E}">
        <p14:creationId xmlns:p14="http://schemas.microsoft.com/office/powerpoint/2010/main" val="359893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4" y="9053"/>
            <a:ext cx="9736248" cy="697117"/>
          </a:xfrm>
        </p:spPr>
        <p:txBody>
          <a:bodyPr/>
          <a:lstStyle/>
          <a:p>
            <a:pPr algn="ctr"/>
            <a:r>
              <a:rPr lang="es-ES_tradnl" b="1" dirty="0" err="1"/>
              <a:t>Pronomes</a:t>
            </a:r>
            <a:r>
              <a:rPr lang="es-ES_tradnl" b="1" dirty="0"/>
              <a:t> </a:t>
            </a:r>
            <a:r>
              <a:rPr lang="es-ES_tradnl" b="1" dirty="0" err="1"/>
              <a:t>Demonstrativos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62" y="706170"/>
            <a:ext cx="8728300" cy="6198040"/>
          </a:xfrm>
        </p:spPr>
      </p:pic>
    </p:spTree>
    <p:extLst>
      <p:ext uri="{BB962C8B-B14F-4D97-AF65-F5344CB8AC3E}">
        <p14:creationId xmlns:p14="http://schemas.microsoft.com/office/powerpoint/2010/main" val="249411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3191" y="9053"/>
            <a:ext cx="12225191" cy="697117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err="1"/>
              <a:t>Pronomes</a:t>
            </a:r>
            <a:r>
              <a:rPr lang="es-ES_tradnl" b="1" dirty="0"/>
              <a:t> </a:t>
            </a:r>
            <a:r>
              <a:rPr lang="es-ES_tradnl" b="1" dirty="0" err="1" smtClean="0"/>
              <a:t>Demonstrativos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Preposições</a:t>
            </a:r>
            <a:r>
              <a:rPr lang="es-ES_tradnl" b="1" dirty="0" smtClean="0"/>
              <a:t> de Lugar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67" y="1004935"/>
            <a:ext cx="9471230" cy="5747223"/>
          </a:xfrm>
        </p:spPr>
      </p:pic>
    </p:spTree>
    <p:extLst>
      <p:ext uri="{BB962C8B-B14F-4D97-AF65-F5344CB8AC3E}">
        <p14:creationId xmlns:p14="http://schemas.microsoft.com/office/powerpoint/2010/main" val="306391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ES_tradnl" b="1" dirty="0" smtClean="0"/>
              <a:t>Verbos </a:t>
            </a:r>
            <a:r>
              <a:rPr lang="es-ES_tradnl" b="1" dirty="0"/>
              <a:t>Ser </a:t>
            </a:r>
            <a:r>
              <a:rPr lang="es-ES_tradnl" b="1" dirty="0" err="1"/>
              <a:t>com</a:t>
            </a:r>
            <a:r>
              <a:rPr lang="es-ES_tradnl" b="1" dirty="0"/>
              <a:t> </a:t>
            </a:r>
            <a:r>
              <a:rPr lang="es-ES_tradnl" b="1" dirty="0" err="1"/>
              <a:t>adjectivos</a:t>
            </a:r>
            <a:r>
              <a:rPr lang="es-ES_tradnl" b="1" dirty="0"/>
              <a:t> vs Verbo Estar </a:t>
            </a:r>
            <a:r>
              <a:rPr lang="es-ES_tradnl" b="1" dirty="0" err="1"/>
              <a:t>com</a:t>
            </a:r>
            <a:r>
              <a:rPr lang="es-ES_tradnl" b="1" dirty="0"/>
              <a:t> </a:t>
            </a:r>
            <a:r>
              <a:rPr lang="es-ES_tradnl" b="1" dirty="0" err="1"/>
              <a:t>adjectivos</a:t>
            </a:r>
            <a:r>
              <a:rPr lang="es-ES_tradnl" b="1" dirty="0"/>
              <a:t>.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1157642" cy="4810565"/>
          </a:xfrm>
        </p:spPr>
        <p:txBody>
          <a:bodyPr>
            <a:normAutofit fontScale="77500" lnSpcReduction="20000"/>
          </a:bodyPr>
          <a:lstStyle/>
          <a:p>
            <a:r>
              <a:rPr lang="es-ES_tradnl" dirty="0" err="1"/>
              <a:t>Here</a:t>
            </a:r>
            <a:r>
              <a:rPr lang="es-ES_tradnl" dirty="0"/>
              <a:t>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learned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Verbo Ser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personal </a:t>
            </a:r>
            <a:r>
              <a:rPr lang="es-ES_tradnl" dirty="0" err="1"/>
              <a:t>caracteristics</a:t>
            </a:r>
            <a:r>
              <a:rPr lang="es-ES_tradnl" dirty="0"/>
              <a:t> </a:t>
            </a:r>
            <a:r>
              <a:rPr lang="es-ES_tradnl" dirty="0" err="1"/>
              <a:t>internal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us</a:t>
            </a:r>
            <a:r>
              <a:rPr lang="es-ES_tradnl" dirty="0"/>
              <a:t> and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momentary</a:t>
            </a:r>
            <a:r>
              <a:rPr lang="es-ES_tradnl" dirty="0"/>
              <a:t>. </a:t>
            </a:r>
            <a:endParaRPr lang="en-GB" dirty="0"/>
          </a:p>
          <a:p>
            <a:pPr marL="0" indent="0">
              <a:buNone/>
            </a:pP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:</a:t>
            </a:r>
            <a:endParaRPr lang="en-GB" dirty="0"/>
          </a:p>
          <a:p>
            <a:r>
              <a:rPr lang="es-ES_tradnl" dirty="0"/>
              <a:t>(Verbo Ser) Eu </a:t>
            </a:r>
            <a:r>
              <a:rPr lang="es-ES_tradnl" b="1" dirty="0" err="1"/>
              <a:t>sou</a:t>
            </a:r>
            <a:r>
              <a:rPr lang="es-ES_tradnl" dirty="0"/>
              <a:t> feliz (I am </a:t>
            </a:r>
            <a:r>
              <a:rPr lang="es-ES_tradnl" dirty="0" err="1"/>
              <a:t>happy</a:t>
            </a:r>
            <a:r>
              <a:rPr lang="es-ES_tradnl" dirty="0"/>
              <a:t> in general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my</a:t>
            </a:r>
            <a:r>
              <a:rPr lang="es-ES_tradnl" dirty="0"/>
              <a:t> </a:t>
            </a:r>
            <a:r>
              <a:rPr lang="es-ES_tradnl" dirty="0" err="1"/>
              <a:t>life</a:t>
            </a:r>
            <a:r>
              <a:rPr lang="es-ES_tradnl" dirty="0"/>
              <a:t>)</a:t>
            </a:r>
            <a:endParaRPr lang="en-GB" dirty="0"/>
          </a:p>
          <a:p>
            <a:r>
              <a:rPr lang="es-ES_tradnl" dirty="0"/>
              <a:t>(Verbo Estar) Eu </a:t>
            </a:r>
            <a:r>
              <a:rPr lang="es-ES_tradnl" b="1" dirty="0" err="1"/>
              <a:t>estou</a:t>
            </a:r>
            <a:r>
              <a:rPr lang="es-ES_tradnl" dirty="0"/>
              <a:t> feliz (I am </a:t>
            </a:r>
            <a:r>
              <a:rPr lang="es-ES_tradnl" dirty="0" err="1"/>
              <a:t>happy</a:t>
            </a:r>
            <a:r>
              <a:rPr lang="es-ES_tradnl" dirty="0"/>
              <a:t> </a:t>
            </a:r>
            <a:r>
              <a:rPr lang="es-ES_tradnl" dirty="0" err="1"/>
              <a:t>now</a:t>
            </a:r>
            <a:r>
              <a:rPr lang="es-ES_tradnl" dirty="0"/>
              <a:t>)</a:t>
            </a:r>
            <a:endParaRPr lang="en-GB" dirty="0"/>
          </a:p>
          <a:p>
            <a:pPr marL="0" indent="0">
              <a:buNone/>
            </a:pPr>
            <a:r>
              <a:rPr lang="es-ES_tradnl" dirty="0" err="1"/>
              <a:t>Also</a:t>
            </a:r>
            <a:r>
              <a:rPr lang="es-ES_tradnl" dirty="0"/>
              <a:t> Ser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characteristics</a:t>
            </a:r>
            <a:r>
              <a:rPr lang="es-ES_tradnl" dirty="0"/>
              <a:t> of </a:t>
            </a:r>
            <a:r>
              <a:rPr lang="es-ES_tradnl" dirty="0" err="1"/>
              <a:t>objects</a:t>
            </a:r>
            <a:r>
              <a:rPr lang="es-ES_tradnl" dirty="0"/>
              <a:t> of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things</a:t>
            </a:r>
            <a:r>
              <a:rPr lang="es-ES_tradnl" dirty="0"/>
              <a:t> 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action</a:t>
            </a:r>
            <a:r>
              <a:rPr lang="es-ES_tradnl" dirty="0"/>
              <a:t> </a:t>
            </a:r>
            <a:r>
              <a:rPr lang="es-ES_tradnl" dirty="0" err="1"/>
              <a:t>does</a:t>
            </a:r>
            <a:r>
              <a:rPr lang="es-ES_tradnl" dirty="0"/>
              <a:t>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take</a:t>
            </a:r>
            <a:r>
              <a:rPr lang="es-ES_tradnl" dirty="0"/>
              <a:t> place</a:t>
            </a:r>
            <a:endParaRPr lang="en-GB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/>
              <a:t>example</a:t>
            </a:r>
            <a:r>
              <a:rPr lang="es-ES_tradnl" dirty="0"/>
              <a:t>:</a:t>
            </a:r>
            <a:endParaRPr lang="en-GB" dirty="0"/>
          </a:p>
          <a:p>
            <a:r>
              <a:rPr lang="es-ES_tradnl" dirty="0"/>
              <a:t>A </a:t>
            </a:r>
            <a:r>
              <a:rPr lang="es-ES_tradnl" dirty="0" err="1"/>
              <a:t>água</a:t>
            </a:r>
            <a:r>
              <a:rPr lang="es-ES_tradnl" dirty="0"/>
              <a:t> do mar </a:t>
            </a:r>
            <a:r>
              <a:rPr lang="es-ES_tradnl" b="1" dirty="0"/>
              <a:t>é</a:t>
            </a:r>
            <a:r>
              <a:rPr lang="es-ES_tradnl" dirty="0"/>
              <a:t> salgada (Sea </a:t>
            </a:r>
            <a:r>
              <a:rPr lang="es-ES_tradnl" dirty="0" err="1"/>
              <a:t>water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salty</a:t>
            </a:r>
            <a:r>
              <a:rPr lang="es-ES_tradnl" dirty="0"/>
              <a:t> –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know</a:t>
            </a:r>
            <a:r>
              <a:rPr lang="es-ES_tradnl" dirty="0"/>
              <a:t> </a:t>
            </a:r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salty</a:t>
            </a:r>
            <a:r>
              <a:rPr lang="es-ES_tradnl" dirty="0"/>
              <a:t> </a:t>
            </a:r>
            <a:r>
              <a:rPr lang="es-ES_tradnl" dirty="0" err="1"/>
              <a:t>without</a:t>
            </a:r>
            <a:r>
              <a:rPr lang="es-ES_tradnl" dirty="0"/>
              <a:t> taste </a:t>
            </a:r>
            <a:r>
              <a:rPr lang="es-ES_tradnl" dirty="0" err="1"/>
              <a:t>it</a:t>
            </a:r>
            <a:r>
              <a:rPr lang="es-ES_tradnl" dirty="0"/>
              <a:t>..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know</a:t>
            </a:r>
            <a:r>
              <a:rPr lang="es-ES_tradnl" dirty="0"/>
              <a:t> </a:t>
            </a:r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!)</a:t>
            </a:r>
            <a:endParaRPr lang="en-GB" dirty="0"/>
          </a:p>
          <a:p>
            <a:r>
              <a:rPr lang="es-ES_tradnl" dirty="0" err="1"/>
              <a:t>For</a:t>
            </a:r>
            <a:r>
              <a:rPr lang="es-ES_tradnl" dirty="0"/>
              <a:t> Verbo Estar </a:t>
            </a: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action</a:t>
            </a:r>
            <a:r>
              <a:rPr lang="es-ES_tradnl" dirty="0"/>
              <a:t> </a:t>
            </a:r>
            <a:r>
              <a:rPr lang="es-ES_tradnl" dirty="0" err="1"/>
              <a:t>needs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take</a:t>
            </a:r>
            <a:r>
              <a:rPr lang="es-ES_tradnl" dirty="0"/>
              <a:t> place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need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try </a:t>
            </a:r>
            <a:r>
              <a:rPr lang="es-ES_tradnl" dirty="0" err="1"/>
              <a:t>it</a:t>
            </a:r>
            <a:endParaRPr lang="en-GB" dirty="0"/>
          </a:p>
          <a:p>
            <a:r>
              <a:rPr lang="es-ES_tradnl" dirty="0"/>
              <a:t>A sopa </a:t>
            </a:r>
            <a:r>
              <a:rPr lang="es-ES_tradnl" b="1" dirty="0"/>
              <a:t>está</a:t>
            </a:r>
            <a:r>
              <a:rPr lang="es-ES_tradnl" dirty="0"/>
              <a:t> </a:t>
            </a:r>
            <a:r>
              <a:rPr lang="es-ES_tradnl" dirty="0" err="1"/>
              <a:t>quente</a:t>
            </a:r>
            <a:r>
              <a:rPr lang="es-ES_tradnl" dirty="0"/>
              <a:t> (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soup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hot</a:t>
            </a:r>
            <a:r>
              <a:rPr lang="es-ES_tradnl" dirty="0"/>
              <a:t> –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need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try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soup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know</a:t>
            </a:r>
            <a:r>
              <a:rPr lang="es-ES_tradnl" dirty="0"/>
              <a:t> </a:t>
            </a: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hot</a:t>
            </a:r>
            <a:r>
              <a:rPr lang="es-ES_tradnl" dirty="0"/>
              <a:t>)</a:t>
            </a:r>
            <a:endParaRPr lang="en-GB" dirty="0"/>
          </a:p>
          <a:p>
            <a:r>
              <a:rPr lang="es-ES_tradnl" dirty="0" err="1"/>
              <a:t>Or</a:t>
            </a:r>
            <a:r>
              <a:rPr lang="es-ES_tradnl" dirty="0"/>
              <a:t> A sopa está salgada (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soup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salty</a:t>
            </a:r>
            <a:r>
              <a:rPr lang="es-ES_tradnl" dirty="0"/>
              <a:t> –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need</a:t>
            </a:r>
            <a:r>
              <a:rPr lang="es-ES_tradnl" dirty="0"/>
              <a:t> </a:t>
            </a:r>
            <a:r>
              <a:rPr lang="es-ES_tradnl" dirty="0" err="1"/>
              <a:t>again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try </a:t>
            </a:r>
            <a:r>
              <a:rPr lang="es-ES_tradnl" dirty="0" err="1"/>
              <a:t>it</a:t>
            </a:r>
            <a:r>
              <a:rPr lang="es-ES_tradnl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640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291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ISP 223 PORTEKIZCE DILBILGISINE GIRIŞ  INTRODUÇÃO GRAMÁTICA PORTUGUESA </vt:lpstr>
      <vt:lpstr>Apresentação do PowerPoint</vt:lpstr>
      <vt:lpstr>Pronomes Demonstrativos</vt:lpstr>
      <vt:lpstr>Pronomes Demonstrativos</vt:lpstr>
      <vt:lpstr>Pronomes Demonstrativos</vt:lpstr>
      <vt:lpstr>Pronomes Demonstrativos com Preposições de Lugar</vt:lpstr>
      <vt:lpstr>Verbos Ser com adjectivos vs Verbo Estar com adjectivos.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22</cp:revision>
  <dcterms:created xsi:type="dcterms:W3CDTF">2018-11-18T11:57:52Z</dcterms:created>
  <dcterms:modified xsi:type="dcterms:W3CDTF">2018-11-22T18:07:33Z</dcterms:modified>
</cp:coreProperties>
</file>