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70852" y="4417772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ISP 223 PORTEKIZCE DILBILGISINE GIRIŞ</a:t>
            </a:r>
            <a:r>
              <a:rPr lang="tr-TR" dirty="0"/>
              <a:t/>
            </a:r>
            <a:br>
              <a:rPr lang="tr-TR" dirty="0"/>
            </a:br>
            <a:r>
              <a:rPr lang="pt-PT" b="1" dirty="0" smtClean="0"/>
              <a:t/>
            </a:r>
            <a:br>
              <a:rPr lang="pt-PT" b="1" dirty="0" smtClean="0"/>
            </a:br>
            <a:r>
              <a:rPr lang="pt-PT" b="1" dirty="0" smtClean="0"/>
              <a:t>INTRODUÇÃO GRAMÁTICA PORTUGUESA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92309" y="4952246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008359" y="-357293"/>
            <a:ext cx="8453131" cy="21995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1661569" cy="605641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pt-PT" b="1" dirty="0" smtClean="0"/>
              <a:t>Bibliografia: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pt-PT" sz="2200" dirty="0"/>
              <a:t>TAVARES, ANA, </a:t>
            </a:r>
            <a:r>
              <a:rPr lang="tr-TR" sz="2200" dirty="0"/>
              <a:t>PORTUGUÊS XXI NÍVEL A1 LIVRO DO ALUNO</a:t>
            </a:r>
            <a:r>
              <a:rPr lang="pt-PT" sz="2200" dirty="0"/>
              <a:t>; </a:t>
            </a:r>
            <a:r>
              <a:rPr lang="tr-TR" sz="2200" dirty="0"/>
              <a:t> PORTUGUÊS XXI NÍVEL A1 LIVRO DE EXERCÍCIOS</a:t>
            </a:r>
            <a:r>
              <a:rPr lang="pt-PT" sz="2200" dirty="0"/>
              <a:t>, LIDEL, </a:t>
            </a:r>
            <a:r>
              <a:rPr lang="pt-PT" sz="2200" dirty="0" smtClean="0"/>
              <a:t>2003.</a:t>
            </a:r>
            <a:endParaRPr lang="pt-PT" sz="2200" dirty="0"/>
          </a:p>
          <a:p>
            <a:pPr marL="457200" indent="-457200">
              <a:buAutoNum type="arabicPeriod"/>
            </a:pPr>
            <a:r>
              <a:rPr lang="pt-PT" sz="2200" dirty="0" smtClean="0"/>
              <a:t>COIMBRA, ISABEL; OLGA, MATA COIMBRA, GRAMÁTICA ATIVA 1, LIDEL, 2011.</a:t>
            </a:r>
          </a:p>
          <a:p>
            <a:pPr marL="457200" indent="-457200">
              <a:buAutoNum type="arabicPeriod"/>
            </a:pPr>
            <a:endParaRPr lang="pt-PT" sz="2200" dirty="0"/>
          </a:p>
          <a:p>
            <a:pPr marL="0" indent="0">
              <a:buNone/>
            </a:pPr>
            <a:r>
              <a:rPr lang="pt-PT" b="1" dirty="0"/>
              <a:t>SUMÁRIO: </a:t>
            </a:r>
          </a:p>
          <a:p>
            <a:pPr marL="0" indent="0">
              <a:buNone/>
            </a:pPr>
            <a:endParaRPr lang="en-GB" sz="2200" dirty="0"/>
          </a:p>
          <a:p>
            <a:pPr marL="0" lvl="0" indent="0">
              <a:buNone/>
            </a:pPr>
            <a:r>
              <a:rPr lang="es-ES_tradnl" b="1" dirty="0" smtClean="0"/>
              <a:t>1. </a:t>
            </a:r>
            <a:r>
              <a:rPr lang="es-ES_tradnl" b="1" dirty="0" err="1" smtClean="0"/>
              <a:t>Pronomes</a:t>
            </a:r>
            <a:r>
              <a:rPr lang="es-ES_tradnl" b="1" dirty="0" smtClean="0"/>
              <a:t> </a:t>
            </a:r>
            <a:r>
              <a:rPr lang="es-ES_tradnl" b="1" dirty="0" err="1" smtClean="0"/>
              <a:t>Demonstrativos</a:t>
            </a:r>
            <a:r>
              <a:rPr lang="es-ES_tradnl" b="1" dirty="0" smtClean="0"/>
              <a:t>;</a:t>
            </a:r>
          </a:p>
          <a:p>
            <a:pPr marL="0" indent="0">
              <a:buNone/>
            </a:pPr>
            <a:r>
              <a:rPr lang="es-ES_tradnl" b="1" dirty="0" smtClean="0"/>
              <a:t>2. Verbos </a:t>
            </a:r>
            <a:r>
              <a:rPr lang="es-ES_tradnl" b="1" dirty="0"/>
              <a:t>Ser </a:t>
            </a:r>
            <a:r>
              <a:rPr lang="es-ES_tradnl" b="1" dirty="0" err="1"/>
              <a:t>com</a:t>
            </a:r>
            <a:r>
              <a:rPr lang="es-ES_tradnl" b="1" dirty="0"/>
              <a:t> </a:t>
            </a:r>
            <a:r>
              <a:rPr lang="es-ES_tradnl" b="1" dirty="0" err="1"/>
              <a:t>adjectivos</a:t>
            </a:r>
            <a:r>
              <a:rPr lang="es-ES_tradnl" b="1" dirty="0"/>
              <a:t> vs Verbo Estar </a:t>
            </a:r>
            <a:r>
              <a:rPr lang="es-ES_tradnl" b="1" dirty="0" err="1"/>
              <a:t>com</a:t>
            </a:r>
            <a:r>
              <a:rPr lang="es-ES_tradnl" b="1" dirty="0"/>
              <a:t> </a:t>
            </a:r>
            <a:r>
              <a:rPr lang="es-ES_tradnl" b="1" dirty="0" err="1"/>
              <a:t>adjectivos</a:t>
            </a:r>
            <a:r>
              <a:rPr lang="es-ES_tradnl" b="1" dirty="0"/>
              <a:t>. </a:t>
            </a:r>
            <a:endParaRPr lang="es-ES_tradnl" b="1" dirty="0" smtClean="0"/>
          </a:p>
          <a:p>
            <a:pPr marL="0" indent="0">
              <a:buNone/>
            </a:pPr>
            <a:r>
              <a:rPr lang="es-ES_tradnl" b="1" dirty="0" smtClean="0"/>
              <a:t>3. </a:t>
            </a:r>
            <a:r>
              <a:rPr lang="es-ES_tradnl" b="1" dirty="0" err="1" smtClean="0"/>
              <a:t>Exercícios</a:t>
            </a:r>
            <a:r>
              <a:rPr lang="es-ES_tradnl" b="1" dirty="0" smtClean="0"/>
              <a:t> </a:t>
            </a:r>
            <a:r>
              <a:rPr lang="es-ES_tradnl" b="1" dirty="0"/>
              <a:t>páginas 30-33</a:t>
            </a:r>
            <a:endParaRPr lang="en-GB" dirty="0"/>
          </a:p>
          <a:p>
            <a:pPr marL="0" lvl="0" indent="0">
              <a:buNone/>
            </a:pPr>
            <a:endParaRPr lang="en-GB" dirty="0"/>
          </a:p>
          <a:p>
            <a:pPr marL="0" indent="0">
              <a:buNone/>
            </a:pPr>
            <a:endParaRPr lang="tr-TR" dirty="0"/>
          </a:p>
          <a:p>
            <a:pPr marL="514350" indent="-514350">
              <a:buAutoNum type="arabicPeriod"/>
            </a:pPr>
            <a:endParaRPr lang="en-GB" dirty="0" smtClean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4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b="1" dirty="0" err="1"/>
              <a:t>Pronomes</a:t>
            </a:r>
            <a:r>
              <a:rPr lang="es-ES_tradnl" b="1" dirty="0"/>
              <a:t> </a:t>
            </a:r>
            <a:r>
              <a:rPr lang="es-ES_tradnl" b="1" dirty="0" err="1"/>
              <a:t>Demonstrativos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 smtClean="0"/>
              <a:t>Género Masculino: </a:t>
            </a:r>
            <a:r>
              <a:rPr lang="es-ES_tradnl" dirty="0"/>
              <a:t>Este, </a:t>
            </a:r>
            <a:r>
              <a:rPr lang="es-ES_tradnl" dirty="0" err="1"/>
              <a:t>Esse</a:t>
            </a:r>
            <a:r>
              <a:rPr lang="es-ES_tradnl" dirty="0"/>
              <a:t>, </a:t>
            </a:r>
            <a:r>
              <a:rPr lang="es-ES_tradnl" dirty="0" err="1" smtClean="0"/>
              <a:t>Aquele</a:t>
            </a:r>
            <a:endParaRPr lang="es-ES_tradnl" dirty="0" smtClean="0"/>
          </a:p>
          <a:p>
            <a:pPr marL="0" indent="0">
              <a:buNone/>
            </a:pPr>
            <a:endParaRPr lang="en-GB" dirty="0"/>
          </a:p>
          <a:p>
            <a:r>
              <a:rPr lang="es-ES_tradnl" dirty="0" smtClean="0"/>
              <a:t>Género </a:t>
            </a:r>
            <a:r>
              <a:rPr lang="es-ES_tradnl" dirty="0" err="1" smtClean="0"/>
              <a:t>Feminino</a:t>
            </a:r>
            <a:r>
              <a:rPr lang="es-ES_tradnl" dirty="0" smtClean="0"/>
              <a:t>: </a:t>
            </a:r>
            <a:r>
              <a:rPr lang="es-ES_tradnl" dirty="0"/>
              <a:t>Esta, </a:t>
            </a:r>
            <a:r>
              <a:rPr lang="es-ES_tradnl" dirty="0" err="1"/>
              <a:t>Essa</a:t>
            </a:r>
            <a:r>
              <a:rPr lang="es-ES_tradnl" dirty="0"/>
              <a:t>, </a:t>
            </a:r>
            <a:r>
              <a:rPr lang="es-ES_tradnl" dirty="0" err="1" smtClean="0"/>
              <a:t>Aquela</a:t>
            </a:r>
            <a:endParaRPr lang="es-ES_tradnl" dirty="0" smtClean="0"/>
          </a:p>
          <a:p>
            <a:pPr marL="0" indent="0">
              <a:buNone/>
            </a:pPr>
            <a:endParaRPr lang="en-GB" dirty="0"/>
          </a:p>
          <a:p>
            <a:r>
              <a:rPr lang="es-ES_tradnl" dirty="0"/>
              <a:t>Indefinido: </a:t>
            </a:r>
            <a:r>
              <a:rPr lang="es-ES_tradnl" dirty="0" err="1"/>
              <a:t>Isto</a:t>
            </a:r>
            <a:r>
              <a:rPr lang="es-ES_tradnl" dirty="0"/>
              <a:t>, </a:t>
            </a:r>
            <a:r>
              <a:rPr lang="es-ES_tradnl" dirty="0" err="1"/>
              <a:t>Isso</a:t>
            </a:r>
            <a:r>
              <a:rPr lang="es-ES_tradnl" dirty="0"/>
              <a:t>, </a:t>
            </a:r>
            <a:r>
              <a:rPr lang="es-ES_tradnl" dirty="0" err="1"/>
              <a:t>Aquilo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3134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4" y="9053"/>
            <a:ext cx="9736248" cy="697117"/>
          </a:xfrm>
        </p:spPr>
        <p:txBody>
          <a:bodyPr/>
          <a:lstStyle/>
          <a:p>
            <a:pPr algn="ctr"/>
            <a:r>
              <a:rPr lang="es-ES_tradnl" b="1" dirty="0" err="1"/>
              <a:t>Pronomes</a:t>
            </a:r>
            <a:r>
              <a:rPr lang="es-ES_tradnl" b="1" dirty="0"/>
              <a:t> </a:t>
            </a:r>
            <a:r>
              <a:rPr lang="es-ES_tradnl" b="1" dirty="0" err="1"/>
              <a:t>Demonstrativos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662" y="706170"/>
            <a:ext cx="8627952" cy="6126782"/>
          </a:xfrm>
        </p:spPr>
      </p:pic>
    </p:spTree>
    <p:extLst>
      <p:ext uri="{BB962C8B-B14F-4D97-AF65-F5344CB8AC3E}">
        <p14:creationId xmlns:p14="http://schemas.microsoft.com/office/powerpoint/2010/main" val="3598938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4" y="9053"/>
            <a:ext cx="9736248" cy="697117"/>
          </a:xfrm>
        </p:spPr>
        <p:txBody>
          <a:bodyPr/>
          <a:lstStyle/>
          <a:p>
            <a:pPr algn="ctr"/>
            <a:r>
              <a:rPr lang="es-ES_tradnl" b="1" dirty="0" err="1"/>
              <a:t>Pronomes</a:t>
            </a:r>
            <a:r>
              <a:rPr lang="es-ES_tradnl" b="1" dirty="0"/>
              <a:t> </a:t>
            </a:r>
            <a:r>
              <a:rPr lang="es-ES_tradnl" b="1" dirty="0" err="1"/>
              <a:t>Demonstrativos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662" y="706170"/>
            <a:ext cx="8728300" cy="6198040"/>
          </a:xfrm>
        </p:spPr>
      </p:pic>
    </p:spTree>
    <p:extLst>
      <p:ext uri="{BB962C8B-B14F-4D97-AF65-F5344CB8AC3E}">
        <p14:creationId xmlns:p14="http://schemas.microsoft.com/office/powerpoint/2010/main" val="2494115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33191" y="9053"/>
            <a:ext cx="12225191" cy="697117"/>
          </a:xfrm>
        </p:spPr>
        <p:txBody>
          <a:bodyPr>
            <a:normAutofit/>
          </a:bodyPr>
          <a:lstStyle/>
          <a:p>
            <a:pPr algn="ctr"/>
            <a:r>
              <a:rPr lang="es-ES_tradnl" b="1" dirty="0" err="1"/>
              <a:t>Pronomes</a:t>
            </a:r>
            <a:r>
              <a:rPr lang="es-ES_tradnl" b="1" dirty="0"/>
              <a:t> </a:t>
            </a:r>
            <a:r>
              <a:rPr lang="es-ES_tradnl" b="1" dirty="0" err="1" smtClean="0"/>
              <a:t>Demonstrativos</a:t>
            </a:r>
            <a:r>
              <a:rPr lang="es-ES_tradnl" b="1" dirty="0" smtClean="0"/>
              <a:t> </a:t>
            </a:r>
            <a:r>
              <a:rPr lang="es-ES_tradnl" b="1" dirty="0" err="1" smtClean="0"/>
              <a:t>com</a:t>
            </a:r>
            <a:r>
              <a:rPr lang="es-ES_tradnl" b="1" dirty="0" smtClean="0"/>
              <a:t> </a:t>
            </a:r>
            <a:r>
              <a:rPr lang="es-ES_tradnl" b="1" dirty="0" err="1" smtClean="0"/>
              <a:t>Preposições</a:t>
            </a:r>
            <a:r>
              <a:rPr lang="es-ES_tradnl" b="1" dirty="0" smtClean="0"/>
              <a:t> de Lugar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967" y="1004935"/>
            <a:ext cx="9471230" cy="5747223"/>
          </a:xfrm>
        </p:spPr>
      </p:pic>
    </p:spTree>
    <p:extLst>
      <p:ext uri="{BB962C8B-B14F-4D97-AF65-F5344CB8AC3E}">
        <p14:creationId xmlns:p14="http://schemas.microsoft.com/office/powerpoint/2010/main" val="3063918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es-ES_tradnl" b="1" dirty="0" smtClean="0"/>
              <a:t>Verbos </a:t>
            </a:r>
            <a:r>
              <a:rPr lang="es-ES_tradnl" b="1" dirty="0"/>
              <a:t>Ser </a:t>
            </a:r>
            <a:r>
              <a:rPr lang="es-ES_tradnl" b="1" dirty="0" err="1"/>
              <a:t>com</a:t>
            </a:r>
            <a:r>
              <a:rPr lang="es-ES_tradnl" b="1" dirty="0"/>
              <a:t> </a:t>
            </a:r>
            <a:r>
              <a:rPr lang="es-ES_tradnl" b="1" dirty="0" err="1"/>
              <a:t>adjectivos</a:t>
            </a:r>
            <a:r>
              <a:rPr lang="es-ES_tradnl" b="1" dirty="0"/>
              <a:t> vs Verbo Estar </a:t>
            </a:r>
            <a:r>
              <a:rPr lang="es-ES_tradnl" b="1" dirty="0" err="1"/>
              <a:t>com</a:t>
            </a:r>
            <a:r>
              <a:rPr lang="es-ES_tradnl" b="1" dirty="0"/>
              <a:t> </a:t>
            </a:r>
            <a:r>
              <a:rPr lang="es-ES_tradnl" b="1" dirty="0" err="1"/>
              <a:t>adjectivos</a:t>
            </a:r>
            <a:r>
              <a:rPr lang="es-ES_tradnl" b="1" dirty="0"/>
              <a:t>.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4"/>
            <a:ext cx="11157642" cy="4810565"/>
          </a:xfrm>
        </p:spPr>
        <p:txBody>
          <a:bodyPr>
            <a:normAutofit fontScale="77500" lnSpcReduction="20000"/>
          </a:bodyPr>
          <a:lstStyle/>
          <a:p>
            <a:r>
              <a:rPr lang="es-ES_tradnl" dirty="0" err="1"/>
              <a:t>Here</a:t>
            </a:r>
            <a:r>
              <a:rPr lang="es-ES_tradnl" dirty="0"/>
              <a:t> </a:t>
            </a:r>
            <a:r>
              <a:rPr lang="es-ES_tradnl" dirty="0" err="1"/>
              <a:t>we</a:t>
            </a:r>
            <a:r>
              <a:rPr lang="es-ES_tradnl" dirty="0"/>
              <a:t> </a:t>
            </a:r>
            <a:r>
              <a:rPr lang="es-ES_tradnl" dirty="0" err="1"/>
              <a:t>have</a:t>
            </a:r>
            <a:r>
              <a:rPr lang="es-ES_tradnl" dirty="0"/>
              <a:t> </a:t>
            </a:r>
            <a:r>
              <a:rPr lang="es-ES_tradnl" dirty="0" err="1"/>
              <a:t>learned</a:t>
            </a:r>
            <a:r>
              <a:rPr lang="es-ES_tradnl" dirty="0"/>
              <a:t> </a:t>
            </a:r>
            <a:r>
              <a:rPr lang="es-ES_tradnl" dirty="0" err="1"/>
              <a:t>that</a:t>
            </a:r>
            <a:r>
              <a:rPr lang="es-ES_tradnl" dirty="0"/>
              <a:t> Verbo Ser </a:t>
            </a:r>
            <a:r>
              <a:rPr lang="es-ES_tradnl" dirty="0" err="1"/>
              <a:t>is</a:t>
            </a:r>
            <a:r>
              <a:rPr lang="es-ES_tradnl" dirty="0"/>
              <a:t> </a:t>
            </a:r>
            <a:r>
              <a:rPr lang="es-ES_tradnl" dirty="0" err="1"/>
              <a:t>for</a:t>
            </a:r>
            <a:r>
              <a:rPr lang="es-ES_tradnl" dirty="0"/>
              <a:t> personal </a:t>
            </a:r>
            <a:r>
              <a:rPr lang="es-ES_tradnl" dirty="0" err="1"/>
              <a:t>caracteristics</a:t>
            </a:r>
            <a:r>
              <a:rPr lang="es-ES_tradnl" dirty="0"/>
              <a:t> </a:t>
            </a:r>
            <a:r>
              <a:rPr lang="es-ES_tradnl" dirty="0" err="1"/>
              <a:t>internal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us</a:t>
            </a:r>
            <a:r>
              <a:rPr lang="es-ES_tradnl" dirty="0"/>
              <a:t> and </a:t>
            </a:r>
            <a:r>
              <a:rPr lang="es-ES_tradnl" dirty="0" err="1"/>
              <a:t>not</a:t>
            </a:r>
            <a:r>
              <a:rPr lang="es-ES_tradnl" dirty="0"/>
              <a:t> </a:t>
            </a:r>
            <a:r>
              <a:rPr lang="es-ES_tradnl" dirty="0" err="1"/>
              <a:t>momentary</a:t>
            </a:r>
            <a:r>
              <a:rPr lang="es-ES_tradnl" dirty="0"/>
              <a:t>. </a:t>
            </a:r>
            <a:endParaRPr lang="en-GB" dirty="0"/>
          </a:p>
          <a:p>
            <a:pPr marL="0" indent="0">
              <a:buNone/>
            </a:pPr>
            <a:r>
              <a:rPr lang="es-ES_tradnl" dirty="0" err="1"/>
              <a:t>For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r>
              <a:rPr lang="es-ES_tradnl" dirty="0"/>
              <a:t>:</a:t>
            </a:r>
            <a:endParaRPr lang="en-GB" dirty="0"/>
          </a:p>
          <a:p>
            <a:r>
              <a:rPr lang="es-ES_tradnl" dirty="0"/>
              <a:t>(Verbo Ser) Eu </a:t>
            </a:r>
            <a:r>
              <a:rPr lang="es-ES_tradnl" b="1" dirty="0" err="1"/>
              <a:t>sou</a:t>
            </a:r>
            <a:r>
              <a:rPr lang="es-ES_tradnl" dirty="0"/>
              <a:t> feliz (I am </a:t>
            </a:r>
            <a:r>
              <a:rPr lang="es-ES_tradnl" dirty="0" err="1"/>
              <a:t>happy</a:t>
            </a:r>
            <a:r>
              <a:rPr lang="es-ES_tradnl" dirty="0"/>
              <a:t> in general </a:t>
            </a:r>
            <a:r>
              <a:rPr lang="es-ES_tradnl" dirty="0" err="1"/>
              <a:t>with</a:t>
            </a:r>
            <a:r>
              <a:rPr lang="es-ES_tradnl" dirty="0"/>
              <a:t> </a:t>
            </a:r>
            <a:r>
              <a:rPr lang="es-ES_tradnl" dirty="0" err="1"/>
              <a:t>my</a:t>
            </a:r>
            <a:r>
              <a:rPr lang="es-ES_tradnl" dirty="0"/>
              <a:t> </a:t>
            </a:r>
            <a:r>
              <a:rPr lang="es-ES_tradnl" dirty="0" err="1"/>
              <a:t>life</a:t>
            </a:r>
            <a:r>
              <a:rPr lang="es-ES_tradnl" dirty="0"/>
              <a:t>)</a:t>
            </a:r>
            <a:endParaRPr lang="en-GB" dirty="0"/>
          </a:p>
          <a:p>
            <a:r>
              <a:rPr lang="es-ES_tradnl" dirty="0"/>
              <a:t>(Verbo Estar) Eu </a:t>
            </a:r>
            <a:r>
              <a:rPr lang="es-ES_tradnl" b="1" dirty="0" err="1"/>
              <a:t>estou</a:t>
            </a:r>
            <a:r>
              <a:rPr lang="es-ES_tradnl" dirty="0"/>
              <a:t> feliz (I am </a:t>
            </a:r>
            <a:r>
              <a:rPr lang="es-ES_tradnl" dirty="0" err="1"/>
              <a:t>happy</a:t>
            </a:r>
            <a:r>
              <a:rPr lang="es-ES_tradnl" dirty="0"/>
              <a:t> </a:t>
            </a:r>
            <a:r>
              <a:rPr lang="es-ES_tradnl" dirty="0" err="1"/>
              <a:t>now</a:t>
            </a:r>
            <a:r>
              <a:rPr lang="es-ES_tradnl" dirty="0"/>
              <a:t>)</a:t>
            </a:r>
            <a:endParaRPr lang="en-GB" dirty="0"/>
          </a:p>
          <a:p>
            <a:pPr marL="0" indent="0">
              <a:buNone/>
            </a:pPr>
            <a:r>
              <a:rPr lang="es-ES_tradnl" dirty="0" err="1"/>
              <a:t>Also</a:t>
            </a:r>
            <a:r>
              <a:rPr lang="es-ES_tradnl" dirty="0"/>
              <a:t> Ser </a:t>
            </a:r>
            <a:r>
              <a:rPr lang="es-ES_tradnl" dirty="0" err="1"/>
              <a:t>is</a:t>
            </a:r>
            <a:r>
              <a:rPr lang="es-ES_tradnl" dirty="0"/>
              <a:t> </a:t>
            </a:r>
            <a:r>
              <a:rPr lang="es-ES_tradnl" dirty="0" err="1"/>
              <a:t>for</a:t>
            </a:r>
            <a:r>
              <a:rPr lang="es-ES_tradnl" dirty="0"/>
              <a:t> </a:t>
            </a:r>
            <a:r>
              <a:rPr lang="es-ES_tradnl" dirty="0" err="1"/>
              <a:t>characteristics</a:t>
            </a:r>
            <a:r>
              <a:rPr lang="es-ES_tradnl" dirty="0"/>
              <a:t> of </a:t>
            </a:r>
            <a:r>
              <a:rPr lang="es-ES_tradnl" dirty="0" err="1"/>
              <a:t>objects</a:t>
            </a:r>
            <a:r>
              <a:rPr lang="es-ES_tradnl" dirty="0"/>
              <a:t> of </a:t>
            </a:r>
            <a:r>
              <a:rPr lang="es-ES_tradnl" dirty="0" err="1"/>
              <a:t>for</a:t>
            </a:r>
            <a:r>
              <a:rPr lang="es-ES_tradnl" dirty="0"/>
              <a:t> </a:t>
            </a:r>
            <a:r>
              <a:rPr lang="es-ES_tradnl" dirty="0" err="1"/>
              <a:t>things</a:t>
            </a:r>
            <a:r>
              <a:rPr lang="es-ES_tradnl" dirty="0"/>
              <a:t> </a:t>
            </a:r>
            <a:r>
              <a:rPr lang="es-ES_tradnl" dirty="0" err="1"/>
              <a:t>which</a:t>
            </a:r>
            <a:r>
              <a:rPr lang="es-ES_tradnl" dirty="0"/>
              <a:t> </a:t>
            </a:r>
            <a:r>
              <a:rPr lang="es-ES_tradnl" dirty="0" err="1"/>
              <a:t>an</a:t>
            </a:r>
            <a:r>
              <a:rPr lang="es-ES_tradnl" dirty="0"/>
              <a:t> </a:t>
            </a:r>
            <a:r>
              <a:rPr lang="es-ES_tradnl" dirty="0" err="1"/>
              <a:t>action</a:t>
            </a:r>
            <a:r>
              <a:rPr lang="es-ES_tradnl" dirty="0"/>
              <a:t> </a:t>
            </a:r>
            <a:r>
              <a:rPr lang="es-ES_tradnl" dirty="0" err="1"/>
              <a:t>does</a:t>
            </a:r>
            <a:r>
              <a:rPr lang="es-ES_tradnl" dirty="0"/>
              <a:t> </a:t>
            </a:r>
            <a:r>
              <a:rPr lang="es-ES_tradnl" dirty="0" err="1"/>
              <a:t>not</a:t>
            </a:r>
            <a:r>
              <a:rPr lang="es-ES_tradnl" dirty="0"/>
              <a:t> </a:t>
            </a:r>
            <a:r>
              <a:rPr lang="es-ES_tradnl" dirty="0" err="1"/>
              <a:t>have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take</a:t>
            </a:r>
            <a:r>
              <a:rPr lang="es-ES_tradnl" dirty="0"/>
              <a:t> place</a:t>
            </a:r>
            <a:endParaRPr lang="en-GB" dirty="0"/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r>
              <a:rPr lang="es-ES_tradnl" dirty="0" err="1" smtClean="0"/>
              <a:t>For</a:t>
            </a:r>
            <a:r>
              <a:rPr lang="es-ES_tradnl" dirty="0" smtClean="0"/>
              <a:t> </a:t>
            </a:r>
            <a:r>
              <a:rPr lang="es-ES_tradnl" dirty="0" err="1"/>
              <a:t>example</a:t>
            </a:r>
            <a:r>
              <a:rPr lang="es-ES_tradnl" dirty="0"/>
              <a:t>:</a:t>
            </a:r>
            <a:endParaRPr lang="en-GB" dirty="0"/>
          </a:p>
          <a:p>
            <a:r>
              <a:rPr lang="es-ES_tradnl" dirty="0"/>
              <a:t>A </a:t>
            </a:r>
            <a:r>
              <a:rPr lang="es-ES_tradnl" dirty="0" err="1"/>
              <a:t>água</a:t>
            </a:r>
            <a:r>
              <a:rPr lang="es-ES_tradnl" dirty="0"/>
              <a:t> do mar </a:t>
            </a:r>
            <a:r>
              <a:rPr lang="es-ES_tradnl" b="1" dirty="0"/>
              <a:t>é</a:t>
            </a:r>
            <a:r>
              <a:rPr lang="es-ES_tradnl" dirty="0"/>
              <a:t> salgada (Sea </a:t>
            </a:r>
            <a:r>
              <a:rPr lang="es-ES_tradnl" dirty="0" err="1"/>
              <a:t>water</a:t>
            </a:r>
            <a:r>
              <a:rPr lang="es-ES_tradnl" dirty="0"/>
              <a:t> </a:t>
            </a:r>
            <a:r>
              <a:rPr lang="es-ES_tradnl" dirty="0" err="1"/>
              <a:t>is</a:t>
            </a:r>
            <a:r>
              <a:rPr lang="es-ES_tradnl" dirty="0"/>
              <a:t> </a:t>
            </a:r>
            <a:r>
              <a:rPr lang="es-ES_tradnl" dirty="0" err="1"/>
              <a:t>salty</a:t>
            </a:r>
            <a:r>
              <a:rPr lang="es-ES_tradnl" dirty="0"/>
              <a:t> – </a:t>
            </a:r>
            <a:r>
              <a:rPr lang="es-ES_tradnl" dirty="0" err="1"/>
              <a:t>we</a:t>
            </a:r>
            <a:r>
              <a:rPr lang="es-ES_tradnl" dirty="0"/>
              <a:t> </a:t>
            </a:r>
            <a:r>
              <a:rPr lang="es-ES_tradnl" dirty="0" err="1"/>
              <a:t>know</a:t>
            </a:r>
            <a:r>
              <a:rPr lang="es-ES_tradnl" dirty="0"/>
              <a:t> </a:t>
            </a:r>
            <a:r>
              <a:rPr lang="es-ES_tradnl" dirty="0" err="1"/>
              <a:t>it</a:t>
            </a:r>
            <a:r>
              <a:rPr lang="es-ES_tradnl" dirty="0"/>
              <a:t> </a:t>
            </a:r>
            <a:r>
              <a:rPr lang="es-ES_tradnl" dirty="0" err="1"/>
              <a:t>is</a:t>
            </a:r>
            <a:r>
              <a:rPr lang="es-ES_tradnl" dirty="0"/>
              <a:t> </a:t>
            </a:r>
            <a:r>
              <a:rPr lang="es-ES_tradnl" dirty="0" err="1"/>
              <a:t>salty</a:t>
            </a:r>
            <a:r>
              <a:rPr lang="es-ES_tradnl" dirty="0"/>
              <a:t> </a:t>
            </a:r>
            <a:r>
              <a:rPr lang="es-ES_tradnl" dirty="0" err="1"/>
              <a:t>without</a:t>
            </a:r>
            <a:r>
              <a:rPr lang="es-ES_tradnl" dirty="0"/>
              <a:t> taste </a:t>
            </a:r>
            <a:r>
              <a:rPr lang="es-ES_tradnl" dirty="0" err="1"/>
              <a:t>it</a:t>
            </a:r>
            <a:r>
              <a:rPr lang="es-ES_tradnl" dirty="0"/>
              <a:t>..</a:t>
            </a:r>
            <a:r>
              <a:rPr lang="es-ES_tradnl" dirty="0" err="1"/>
              <a:t>we</a:t>
            </a:r>
            <a:r>
              <a:rPr lang="es-ES_tradnl" dirty="0"/>
              <a:t> </a:t>
            </a:r>
            <a:r>
              <a:rPr lang="es-ES_tradnl" dirty="0" err="1"/>
              <a:t>know</a:t>
            </a:r>
            <a:r>
              <a:rPr lang="es-ES_tradnl" dirty="0"/>
              <a:t> </a:t>
            </a:r>
            <a:r>
              <a:rPr lang="es-ES_tradnl" dirty="0" err="1"/>
              <a:t>it</a:t>
            </a:r>
            <a:r>
              <a:rPr lang="es-ES_tradnl" dirty="0"/>
              <a:t> </a:t>
            </a:r>
            <a:r>
              <a:rPr lang="es-ES_tradnl" dirty="0" err="1"/>
              <a:t>is</a:t>
            </a:r>
            <a:r>
              <a:rPr lang="es-ES_tradnl" dirty="0"/>
              <a:t>!)</a:t>
            </a:r>
            <a:endParaRPr lang="en-GB" dirty="0"/>
          </a:p>
          <a:p>
            <a:r>
              <a:rPr lang="es-ES_tradnl" dirty="0" err="1"/>
              <a:t>For</a:t>
            </a:r>
            <a:r>
              <a:rPr lang="es-ES_tradnl" dirty="0"/>
              <a:t> Verbo Estar </a:t>
            </a:r>
            <a:r>
              <a:rPr lang="es-ES_tradnl" dirty="0" err="1"/>
              <a:t>an</a:t>
            </a:r>
            <a:r>
              <a:rPr lang="es-ES_tradnl" dirty="0"/>
              <a:t> </a:t>
            </a:r>
            <a:r>
              <a:rPr lang="es-ES_tradnl" dirty="0" err="1"/>
              <a:t>action</a:t>
            </a:r>
            <a:r>
              <a:rPr lang="es-ES_tradnl" dirty="0"/>
              <a:t> </a:t>
            </a:r>
            <a:r>
              <a:rPr lang="es-ES_tradnl" dirty="0" err="1"/>
              <a:t>needs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take</a:t>
            </a:r>
            <a:r>
              <a:rPr lang="es-ES_tradnl" dirty="0"/>
              <a:t> place </a:t>
            </a:r>
            <a:r>
              <a:rPr lang="es-ES_tradnl" dirty="0" err="1"/>
              <a:t>or</a:t>
            </a:r>
            <a:r>
              <a:rPr lang="es-ES_tradnl" dirty="0"/>
              <a:t> </a:t>
            </a:r>
            <a:r>
              <a:rPr lang="es-ES_tradnl" dirty="0" err="1"/>
              <a:t>we</a:t>
            </a:r>
            <a:r>
              <a:rPr lang="es-ES_tradnl" dirty="0"/>
              <a:t> </a:t>
            </a:r>
            <a:r>
              <a:rPr lang="es-ES_tradnl" dirty="0" err="1"/>
              <a:t>need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try </a:t>
            </a:r>
            <a:r>
              <a:rPr lang="es-ES_tradnl" dirty="0" err="1"/>
              <a:t>it</a:t>
            </a:r>
            <a:endParaRPr lang="en-GB" dirty="0"/>
          </a:p>
          <a:p>
            <a:r>
              <a:rPr lang="es-ES_tradnl" dirty="0"/>
              <a:t>A sopa </a:t>
            </a:r>
            <a:r>
              <a:rPr lang="es-ES_tradnl" b="1" dirty="0"/>
              <a:t>está</a:t>
            </a:r>
            <a:r>
              <a:rPr lang="es-ES_tradnl" dirty="0"/>
              <a:t> </a:t>
            </a:r>
            <a:r>
              <a:rPr lang="es-ES_tradnl" dirty="0" err="1"/>
              <a:t>quente</a:t>
            </a:r>
            <a:r>
              <a:rPr lang="es-ES_tradnl" dirty="0"/>
              <a:t> (</a:t>
            </a:r>
            <a:r>
              <a:rPr lang="es-ES_tradnl" dirty="0" err="1"/>
              <a:t>The</a:t>
            </a:r>
            <a:r>
              <a:rPr lang="es-ES_tradnl" dirty="0"/>
              <a:t> </a:t>
            </a:r>
            <a:r>
              <a:rPr lang="es-ES_tradnl" dirty="0" err="1"/>
              <a:t>soup</a:t>
            </a:r>
            <a:r>
              <a:rPr lang="es-ES_tradnl" dirty="0"/>
              <a:t> </a:t>
            </a:r>
            <a:r>
              <a:rPr lang="es-ES_tradnl" dirty="0" err="1"/>
              <a:t>is</a:t>
            </a:r>
            <a:r>
              <a:rPr lang="es-ES_tradnl" dirty="0"/>
              <a:t> </a:t>
            </a:r>
            <a:r>
              <a:rPr lang="es-ES_tradnl" dirty="0" err="1"/>
              <a:t>hot</a:t>
            </a:r>
            <a:r>
              <a:rPr lang="es-ES_tradnl" dirty="0"/>
              <a:t> – </a:t>
            </a:r>
            <a:r>
              <a:rPr lang="es-ES_tradnl" dirty="0" err="1"/>
              <a:t>we</a:t>
            </a:r>
            <a:r>
              <a:rPr lang="es-ES_tradnl" dirty="0"/>
              <a:t> </a:t>
            </a:r>
            <a:r>
              <a:rPr lang="es-ES_tradnl" dirty="0" err="1"/>
              <a:t>need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try </a:t>
            </a:r>
            <a:r>
              <a:rPr lang="es-ES_tradnl" dirty="0" err="1"/>
              <a:t>the</a:t>
            </a:r>
            <a:r>
              <a:rPr lang="es-ES_tradnl" dirty="0"/>
              <a:t> </a:t>
            </a:r>
            <a:r>
              <a:rPr lang="es-ES_tradnl" dirty="0" err="1"/>
              <a:t>soup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know</a:t>
            </a:r>
            <a:r>
              <a:rPr lang="es-ES_tradnl" dirty="0"/>
              <a:t> </a:t>
            </a:r>
            <a:r>
              <a:rPr lang="es-ES_tradnl" dirty="0" err="1"/>
              <a:t>if</a:t>
            </a:r>
            <a:r>
              <a:rPr lang="es-ES_tradnl" dirty="0"/>
              <a:t> </a:t>
            </a:r>
            <a:r>
              <a:rPr lang="es-ES_tradnl" dirty="0" err="1"/>
              <a:t>it</a:t>
            </a:r>
            <a:r>
              <a:rPr lang="es-ES_tradnl" dirty="0"/>
              <a:t> </a:t>
            </a:r>
            <a:r>
              <a:rPr lang="es-ES_tradnl" dirty="0" err="1"/>
              <a:t>is</a:t>
            </a:r>
            <a:r>
              <a:rPr lang="es-ES_tradnl" dirty="0"/>
              <a:t> </a:t>
            </a:r>
            <a:r>
              <a:rPr lang="es-ES_tradnl" dirty="0" err="1"/>
              <a:t>hot</a:t>
            </a:r>
            <a:r>
              <a:rPr lang="es-ES_tradnl" dirty="0"/>
              <a:t>)</a:t>
            </a:r>
            <a:endParaRPr lang="en-GB" dirty="0"/>
          </a:p>
          <a:p>
            <a:r>
              <a:rPr lang="es-ES_tradnl" dirty="0" err="1"/>
              <a:t>Or</a:t>
            </a:r>
            <a:r>
              <a:rPr lang="es-ES_tradnl" dirty="0"/>
              <a:t> A sopa está salgada (</a:t>
            </a:r>
            <a:r>
              <a:rPr lang="es-ES_tradnl" dirty="0" err="1"/>
              <a:t>The</a:t>
            </a:r>
            <a:r>
              <a:rPr lang="es-ES_tradnl" dirty="0"/>
              <a:t> </a:t>
            </a:r>
            <a:r>
              <a:rPr lang="es-ES_tradnl" dirty="0" err="1"/>
              <a:t>soup</a:t>
            </a:r>
            <a:r>
              <a:rPr lang="es-ES_tradnl" dirty="0"/>
              <a:t> </a:t>
            </a:r>
            <a:r>
              <a:rPr lang="es-ES_tradnl" dirty="0" err="1"/>
              <a:t>is</a:t>
            </a:r>
            <a:r>
              <a:rPr lang="es-ES_tradnl" dirty="0"/>
              <a:t> </a:t>
            </a:r>
            <a:r>
              <a:rPr lang="es-ES_tradnl" dirty="0" err="1"/>
              <a:t>salty</a:t>
            </a:r>
            <a:r>
              <a:rPr lang="es-ES_tradnl" dirty="0"/>
              <a:t> – </a:t>
            </a:r>
            <a:r>
              <a:rPr lang="es-ES_tradnl" dirty="0" err="1"/>
              <a:t>we</a:t>
            </a:r>
            <a:r>
              <a:rPr lang="es-ES_tradnl" dirty="0"/>
              <a:t> </a:t>
            </a:r>
            <a:r>
              <a:rPr lang="es-ES_tradnl" dirty="0" err="1"/>
              <a:t>need</a:t>
            </a:r>
            <a:r>
              <a:rPr lang="es-ES_tradnl" dirty="0"/>
              <a:t> </a:t>
            </a:r>
            <a:r>
              <a:rPr lang="es-ES_tradnl" dirty="0" err="1"/>
              <a:t>again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try </a:t>
            </a:r>
            <a:r>
              <a:rPr lang="es-ES_tradnl" dirty="0" err="1"/>
              <a:t>it</a:t>
            </a:r>
            <a:r>
              <a:rPr lang="es-ES_tradnl" dirty="0"/>
              <a:t>)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56403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291</Words>
  <Application>Microsoft Office PowerPoint</Application>
  <PresentationFormat>Widescreen</PresentationFormat>
  <Paragraphs>39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do Office</vt:lpstr>
      <vt:lpstr>ISP 223 PORTEKIZCE DILBILGISINE GIRIŞ  INTRODUÇÃO GRAMÁTICA PORTUGUESA </vt:lpstr>
      <vt:lpstr>Apresentação do PowerPoint</vt:lpstr>
      <vt:lpstr>Pronomes Demonstrativos</vt:lpstr>
      <vt:lpstr>Pronomes Demonstrativos</vt:lpstr>
      <vt:lpstr>Pronomes Demonstrativos</vt:lpstr>
      <vt:lpstr>Pronomes Demonstrativos com Preposições de Lugar</vt:lpstr>
      <vt:lpstr>Verbos Ser com adjectivos vs Verbo Estar com adjectivos.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jdmr33@gmail.com</cp:lastModifiedBy>
  <cp:revision>22</cp:revision>
  <dcterms:created xsi:type="dcterms:W3CDTF">2018-11-18T11:57:52Z</dcterms:created>
  <dcterms:modified xsi:type="dcterms:W3CDTF">2018-11-22T18:07:33Z</dcterms:modified>
</cp:coreProperties>
</file>