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5CDA9-95BD-4AE9-B3FF-1E93BDB4C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04C9A56-568E-4A4C-BEDB-0452049DB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6C058E-50C1-459C-BDF7-ACA3E009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8048EF-EC69-4B02-B885-0E3FF4AA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87B6E7-2031-44CF-BB90-A97A9DCF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29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D7259-695A-46F2-BC67-ED3E9483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143EBB-3A67-431B-BF2D-53FDFF34F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1B6DD7-1300-4DB3-979E-F5DBF301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36243-E4B3-4B34-A4B7-7B08C23E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22B0D2-CF3C-4DFC-94ED-6D0F0619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7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195F5E1-FD37-41D1-B864-433A27FC9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A03B6E-E61E-474F-AAE9-7963B5230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F39F0E-EEB7-457C-A765-945D6312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CB6BD8-32DC-4E29-B139-A980C83C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08D6DB-F4D1-4F21-A4FC-0B1D229E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4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62B05E-74A4-4D9E-A8B8-AC2DBB13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349CF5-42D8-4C3F-85EF-B36810A2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0BAE92-F1F9-4C74-9B50-6CD2D14A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FA929C-1822-440F-A20D-5C8C763A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4846AB-892A-409A-8B03-8BC1BB68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78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E2EEB-06DA-4173-B028-79D03711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56B450-18CF-4098-9D1A-FB30AFE4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7154CF-FA20-4F2C-B892-CC9E80B0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9AEFA1-5876-424B-9FAF-05DE7680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0C8FD-4099-49C9-9DCA-4E5E6EDF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81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ACDAEB-B514-4276-A6A3-BB7F69C6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0FCBA6-E122-497A-BED3-4C37C2DCD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AD3FF67-CBD9-41C1-B13A-37276D4EA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3E0C82-AF9C-46F9-80F1-94810DB3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723A50-11AE-436F-9708-E5877195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9D3914-8543-45CF-B4E6-71B04FA0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31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072A83-F654-44D2-A057-2ABC4B98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C09598-2644-46AB-AFE2-C295B5CD2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24D107-930E-4D23-AA92-5159C1F00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B38609-E029-4D18-83C8-576B34F98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CD49EAA-2891-41B5-94CB-9340C1A0B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C816DBB-03ED-4F43-9506-5A35860D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259820-E095-4476-869D-D24BEBA0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2C88BC-427B-4066-A286-6E656B97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8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8FAE14-903B-44A0-91C8-FC3EAC07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CB20F88-C029-4003-A52A-6E77D902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E5BD07B-7742-4A20-8F25-EC12E62D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44B2683-C499-4C82-899D-0630CCCF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50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3FCB24-9424-4789-937A-40CA75B5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AF83B3-5FCF-4BA0-99F1-2F683DCE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115C36-1845-4968-91BA-4AD4EAF3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5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3361BB-0F25-4034-B872-6B659E3C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317773-960F-45E2-A874-647AF962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AA902E2-982F-4B4C-89FA-E1804D9DA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4E8277-8D86-4F83-BE28-4F58F33B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3C26D0-108C-40D2-A11E-B290C36F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DAFEDA-7CDA-4C00-8A58-8CED1066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F8381-7AB3-4154-A304-B5E79414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BB2781-A591-463C-A043-D647F0DEC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9C0B5A-5278-4B0A-9F34-E2729DC52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5081DC-C6C3-4645-995F-C782BDE0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C1C35A-931D-44D4-851B-B5877F30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1A36D9-5FD6-4840-8786-57872EBC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5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126A9CC-8A21-4A7F-BA5B-E028FCAD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B5F3F1-4362-4ACB-A593-64011877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49C281-6F5F-43CF-AE92-FF7AE7C6A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A374-4D43-426A-AE9D-710A2D2E8D5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1B718F-9C7F-438F-B043-995CB6E99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B194C4-3625-42AC-B8AA-56542D74E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BE28-C0B2-408C-94C5-45065B2B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40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BF129CDC-8A54-4D68-A719-9BECBAAA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Çocuk</a:t>
            </a:r>
            <a:r>
              <a:rPr lang="en-US" sz="4400" b="1" dirty="0">
                <a:solidFill>
                  <a:srgbClr val="FF0000"/>
                </a:solidFill>
              </a:rPr>
              <a:t> Model Saya </a:t>
            </a: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3C2850A-E26A-4C4E-81D5-6A01B5931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11146" r="1955" b="1"/>
          <a:stretch/>
        </p:blipFill>
        <p:spPr>
          <a:xfrm>
            <a:off x="1219200" y="2173025"/>
            <a:ext cx="4079484" cy="4694450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3062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6447CFE-0F38-4EE7-AF65-76C16EE07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69" r="8702" b="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9792A4-9E6E-46C6-9105-DD9972BC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6816" y="1459831"/>
            <a:ext cx="5734342" cy="4984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Ara </a:t>
            </a:r>
            <a:r>
              <a:rPr lang="en-US" sz="2400" b="1" dirty="0" err="1">
                <a:solidFill>
                  <a:srgbClr val="FF0000"/>
                </a:solidFill>
              </a:rPr>
              <a:t>İşi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Yapma</a:t>
            </a:r>
            <a:endParaRPr lang="en-US" sz="2400" b="1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Baret</a:t>
            </a:r>
            <a:r>
              <a:rPr lang="en-US" sz="2400" b="1" dirty="0"/>
              <a:t> (</a:t>
            </a:r>
            <a:r>
              <a:rPr lang="en-US" sz="2400" b="1" dirty="0" err="1"/>
              <a:t>Atkı</a:t>
            </a:r>
            <a:r>
              <a:rPr lang="en-US" sz="2400" b="1" dirty="0"/>
              <a:t>) </a:t>
            </a:r>
            <a:r>
              <a:rPr lang="en-US" sz="2400" b="1" dirty="0" err="1"/>
              <a:t>astarı</a:t>
            </a:r>
            <a:r>
              <a:rPr lang="en-US" sz="2400" b="1" dirty="0"/>
              <a:t> </a:t>
            </a:r>
            <a:r>
              <a:rPr lang="en-US" sz="2400" b="1" dirty="0" err="1"/>
              <a:t>fazlalıklarını</a:t>
            </a:r>
            <a:r>
              <a:rPr lang="en-US" sz="2400" b="1" dirty="0"/>
              <a:t> </a:t>
            </a:r>
            <a:r>
              <a:rPr lang="en-US" sz="2400" b="1" dirty="0" err="1"/>
              <a:t>makasla</a:t>
            </a:r>
            <a:r>
              <a:rPr lang="en-US" sz="2400" b="1" dirty="0"/>
              <a:t> </a:t>
            </a:r>
            <a:r>
              <a:rPr lang="en-US" sz="2400" b="1" dirty="0" err="1"/>
              <a:t>veya</a:t>
            </a:r>
            <a:r>
              <a:rPr lang="en-US" sz="2400" b="1" dirty="0"/>
              <a:t> </a:t>
            </a:r>
            <a:r>
              <a:rPr lang="en-US" sz="2400" b="1" dirty="0" err="1"/>
              <a:t>ara</a:t>
            </a:r>
            <a:r>
              <a:rPr lang="en-US" sz="2400" b="1" dirty="0"/>
              <a:t> </a:t>
            </a:r>
            <a:r>
              <a:rPr lang="en-US" sz="2400" b="1" dirty="0" err="1"/>
              <a:t>işi</a:t>
            </a:r>
            <a:r>
              <a:rPr lang="en-US" sz="2400" b="1" dirty="0"/>
              <a:t> </a:t>
            </a:r>
            <a:r>
              <a:rPr lang="en-US" sz="2400" b="1" dirty="0" err="1"/>
              <a:t>makinesinde</a:t>
            </a:r>
            <a:r>
              <a:rPr lang="en-US" sz="2400" b="1" dirty="0"/>
              <a:t> </a:t>
            </a:r>
            <a:r>
              <a:rPr lang="en-US" sz="2400" b="1" dirty="0" err="1"/>
              <a:t>kesilir</a:t>
            </a:r>
            <a:endParaRPr lang="en-US" sz="24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Yüzün</a:t>
            </a:r>
            <a:r>
              <a:rPr lang="en-US" sz="2400" b="1" dirty="0"/>
              <a:t> </a:t>
            </a:r>
            <a:r>
              <a:rPr lang="en-US" sz="2400" b="1" dirty="0" err="1"/>
              <a:t>Üzerine</a:t>
            </a:r>
            <a:r>
              <a:rPr lang="en-US" sz="2400" b="1" dirty="0"/>
              <a:t> </a:t>
            </a:r>
            <a:r>
              <a:rPr lang="en-US" sz="2400" b="1" dirty="0" err="1"/>
              <a:t>Atkı</a:t>
            </a:r>
            <a:r>
              <a:rPr lang="en-US" sz="2400" b="1" dirty="0"/>
              <a:t> (</a:t>
            </a:r>
            <a:r>
              <a:rPr lang="en-US" sz="2400" b="1" dirty="0" err="1"/>
              <a:t>Baret</a:t>
            </a:r>
            <a:r>
              <a:rPr lang="en-US" sz="2400" b="1" dirty="0"/>
              <a:t>) </a:t>
            </a:r>
            <a:r>
              <a:rPr lang="en-US" sz="2400" b="1" dirty="0" err="1"/>
              <a:t>Dikme</a:t>
            </a:r>
            <a:endParaRPr lang="en-US" sz="24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Atk</a:t>
            </a:r>
            <a:r>
              <a:rPr lang="tr-TR" sz="2400" b="1" dirty="0">
                <a:solidFill>
                  <a:srgbClr val="FF0000"/>
                </a:solidFill>
              </a:rPr>
              <a:t>ı</a:t>
            </a:r>
            <a:r>
              <a:rPr lang="en-US" sz="2400" b="1" dirty="0" err="1">
                <a:solidFill>
                  <a:srgbClr val="FF0000"/>
                </a:solidFill>
              </a:rPr>
              <a:t>Yüzün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Üzerine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Cırt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Dikme</a:t>
            </a:r>
            <a:endParaRPr lang="en-US" sz="2400" b="1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Cırt</a:t>
            </a:r>
            <a:r>
              <a:rPr lang="en-US" sz="2400" b="1" dirty="0"/>
              <a:t>, </a:t>
            </a:r>
            <a:r>
              <a:rPr lang="en-US" sz="2400" b="1" dirty="0" err="1"/>
              <a:t>yüzün</a:t>
            </a:r>
            <a:r>
              <a:rPr lang="en-US" sz="2400" b="1" dirty="0"/>
              <a:t> </a:t>
            </a:r>
            <a:r>
              <a:rPr lang="en-US" sz="2400" b="1" dirty="0" err="1"/>
              <a:t>üzerindeki</a:t>
            </a:r>
            <a:r>
              <a:rPr lang="en-US" sz="2400" b="1" dirty="0"/>
              <a:t> </a:t>
            </a:r>
            <a:r>
              <a:rPr lang="en-US" sz="2400" b="1" dirty="0" err="1"/>
              <a:t>markalama</a:t>
            </a:r>
            <a:r>
              <a:rPr lang="en-US" sz="2400" b="1" dirty="0"/>
              <a:t> </a:t>
            </a:r>
            <a:r>
              <a:rPr lang="en-US" sz="2400" b="1" dirty="0" err="1"/>
              <a:t>çizgisine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 </a:t>
            </a:r>
            <a:r>
              <a:rPr lang="en-US" sz="2400" b="1" dirty="0" err="1"/>
              <a:t>dikilir</a:t>
            </a:r>
            <a:r>
              <a:rPr lang="en-US" sz="2400" b="1" dirty="0"/>
              <a:t>  </a:t>
            </a:r>
            <a:r>
              <a:rPr lang="en-US" sz="2400" b="1" dirty="0" err="1"/>
              <a:t>yüzün</a:t>
            </a:r>
            <a:r>
              <a:rPr lang="en-US" sz="2400" b="1" dirty="0"/>
              <a:t> </a:t>
            </a:r>
            <a:r>
              <a:rPr lang="en-US" sz="2400" b="1" dirty="0" err="1"/>
              <a:t>üzerindeki</a:t>
            </a:r>
            <a:r>
              <a:rPr lang="en-US" sz="2400" b="1" dirty="0"/>
              <a:t> </a:t>
            </a:r>
            <a:r>
              <a:rPr lang="en-US" sz="2400" b="1" dirty="0" err="1"/>
              <a:t>markalama</a:t>
            </a:r>
            <a:r>
              <a:rPr lang="en-US" sz="2400" b="1" dirty="0"/>
              <a:t> </a:t>
            </a:r>
            <a:r>
              <a:rPr lang="en-US" sz="2400" b="1" dirty="0" err="1"/>
              <a:t>çizgisine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 </a:t>
            </a:r>
            <a:r>
              <a:rPr lang="en-US" sz="2400" b="1" dirty="0" err="1"/>
              <a:t>dikilir</a:t>
            </a:r>
            <a:endParaRPr lang="en-US" sz="24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172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1AB14B-C137-47EC-9C9A-6EC0F3694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78" r="4275" b="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CE8381F-D47C-426F-98CA-7F8FF7B3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6817" y="930442"/>
            <a:ext cx="5781024" cy="5767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4"/>
                </a:solidFill>
                <a:highlight>
                  <a:srgbClr val="000080"/>
                </a:highlight>
              </a:rPr>
              <a:t>Dile</a:t>
            </a:r>
            <a:r>
              <a:rPr lang="en-US" sz="2400" b="1" dirty="0">
                <a:solidFill>
                  <a:schemeClr val="accent4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highlight>
                  <a:srgbClr val="000080"/>
                </a:highlight>
              </a:rPr>
              <a:t>Köprü</a:t>
            </a:r>
            <a:r>
              <a:rPr lang="en-US" sz="2400" b="1" dirty="0">
                <a:solidFill>
                  <a:schemeClr val="accent4"/>
                </a:solidFill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highlight>
                  <a:srgbClr val="000080"/>
                </a:highlight>
              </a:rPr>
              <a:t>Yapma</a:t>
            </a:r>
            <a:endParaRPr lang="en-US" sz="2400" b="1" dirty="0">
              <a:solidFill>
                <a:schemeClr val="accent4"/>
              </a:solidFill>
              <a:highlight>
                <a:srgbClr val="00008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highlight>
                  <a:srgbClr val="000080"/>
                </a:highlight>
              </a:rPr>
              <a:t>İçinden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atkının</a:t>
            </a:r>
            <a:r>
              <a:rPr lang="en-US" sz="2400" b="1" dirty="0">
                <a:highlight>
                  <a:srgbClr val="000080"/>
                </a:highlight>
              </a:rPr>
              <a:t> (</a:t>
            </a:r>
            <a:r>
              <a:rPr lang="en-US" sz="2400" b="1" dirty="0" err="1">
                <a:highlight>
                  <a:srgbClr val="000080"/>
                </a:highlight>
              </a:rPr>
              <a:t>Baretin</a:t>
            </a:r>
            <a:r>
              <a:rPr lang="en-US" sz="2400" b="1" dirty="0">
                <a:highlight>
                  <a:srgbClr val="000080"/>
                </a:highlight>
              </a:rPr>
              <a:t>) </a:t>
            </a:r>
            <a:r>
              <a:rPr lang="en-US" sz="2400" b="1" dirty="0" err="1">
                <a:highlight>
                  <a:srgbClr val="000080"/>
                </a:highlight>
              </a:rPr>
              <a:t>geçmesi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için</a:t>
            </a:r>
            <a:r>
              <a:rPr lang="en-US" sz="2400" b="1" dirty="0">
                <a:highlight>
                  <a:srgbClr val="000080"/>
                </a:highlight>
              </a:rPr>
              <a:t>, </a:t>
            </a:r>
            <a:r>
              <a:rPr lang="en-US" sz="2400" b="1" dirty="0" err="1">
                <a:highlight>
                  <a:srgbClr val="000080"/>
                </a:highlight>
              </a:rPr>
              <a:t>dilin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ucunun</a:t>
            </a:r>
            <a:r>
              <a:rPr lang="en-US" sz="2400" b="1" dirty="0">
                <a:highlight>
                  <a:srgbClr val="000080"/>
                </a:highlight>
              </a:rPr>
              <a:t>, </a:t>
            </a:r>
            <a:r>
              <a:rPr lang="tr-TR" sz="2400" b="1" dirty="0">
                <a:highlight>
                  <a:srgbClr val="000080"/>
                </a:highlight>
              </a:rPr>
              <a:t>referans </a:t>
            </a:r>
            <a:r>
              <a:rPr lang="en-US" sz="2400" b="1" dirty="0" err="1">
                <a:highlight>
                  <a:srgbClr val="000080"/>
                </a:highlight>
              </a:rPr>
              <a:t>çizgilerine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göre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katlanmasıdır</a:t>
            </a:r>
            <a:r>
              <a:rPr lang="en-US" sz="2400" b="1" dirty="0">
                <a:highlight>
                  <a:srgbClr val="000080"/>
                </a:highlight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highlight>
                  <a:srgbClr val="000080"/>
                </a:highlight>
              </a:rPr>
              <a:t>Dilin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bindirme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yapılacak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üst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kenarı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ile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dil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astarının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birleşme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yerine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yapıştırıcı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sürülerek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bir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süre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beklenmelidir</a:t>
            </a:r>
            <a:r>
              <a:rPr lang="en-US" sz="2400" b="1" dirty="0">
                <a:highlight>
                  <a:srgbClr val="000080"/>
                </a:highlight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highlight>
                  <a:srgbClr val="000080"/>
                </a:highlight>
              </a:rPr>
              <a:t>Dilin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üst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bölümünü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astarın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üzerindeki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markalama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çizgisine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göre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katlayıp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köprü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oluşturulmalıdır</a:t>
            </a:r>
            <a:r>
              <a:rPr lang="en-US" sz="2400" b="1" dirty="0">
                <a:highlight>
                  <a:srgbClr val="000080"/>
                </a:highlight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Atkıya</a:t>
            </a:r>
            <a:r>
              <a:rPr lang="en-US" sz="2400" b="1" dirty="0">
                <a:highlight>
                  <a:srgbClr val="000080"/>
                </a:highlight>
              </a:rPr>
              <a:t> (</a:t>
            </a:r>
            <a:r>
              <a:rPr lang="en-US" sz="2400" b="1" dirty="0" err="1">
                <a:highlight>
                  <a:srgbClr val="000080"/>
                </a:highlight>
              </a:rPr>
              <a:t>Barete</a:t>
            </a:r>
            <a:r>
              <a:rPr lang="en-US" sz="2400" b="1" dirty="0">
                <a:highlight>
                  <a:srgbClr val="000080"/>
                </a:highlight>
              </a:rPr>
              <a:t>) </a:t>
            </a:r>
            <a:r>
              <a:rPr lang="en-US" sz="2400" b="1" dirty="0" err="1">
                <a:highlight>
                  <a:srgbClr val="000080"/>
                </a:highlight>
              </a:rPr>
              <a:t>göre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katlama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yapılarak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köprü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oluşturulmalıdır</a:t>
            </a:r>
            <a:r>
              <a:rPr lang="en-US" sz="2400" b="1" dirty="0">
                <a:highlight>
                  <a:srgbClr val="000080"/>
                </a:highlight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highlight>
                  <a:srgbClr val="000080"/>
                </a:highlight>
              </a:rPr>
              <a:t>Çekiçleme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yapılarak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potlukları</a:t>
            </a:r>
            <a:r>
              <a:rPr lang="en-US" sz="2400" b="1" dirty="0">
                <a:highlight>
                  <a:srgbClr val="000080"/>
                </a:highlight>
              </a:rPr>
              <a:t> </a:t>
            </a:r>
            <a:r>
              <a:rPr lang="en-US" sz="2400" b="1" dirty="0" err="1">
                <a:highlight>
                  <a:srgbClr val="000080"/>
                </a:highlight>
              </a:rPr>
              <a:t>giderilmelidir</a:t>
            </a:r>
            <a:endParaRPr lang="en-US" sz="2400" b="1" dirty="0">
              <a:highlight>
                <a:srgbClr val="00008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9789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8F9FFD-0940-47D9-AE99-70593B67D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264" y="433137"/>
            <a:ext cx="6833936" cy="617620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Astar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Meşin</a:t>
            </a:r>
            <a:r>
              <a:rPr lang="en-US" sz="2800" b="1" dirty="0">
                <a:solidFill>
                  <a:srgbClr val="FF0000"/>
                </a:solidFill>
              </a:rPr>
              <a:t>) Tulum </a:t>
            </a:r>
            <a:r>
              <a:rPr lang="en-US" sz="2800" b="1" dirty="0" err="1">
                <a:solidFill>
                  <a:srgbClr val="FF0000"/>
                </a:solidFill>
              </a:rPr>
              <a:t>Çevirme</a:t>
            </a:r>
            <a:endParaRPr lang="en-US" sz="2800" b="1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Yüz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gamba</a:t>
            </a:r>
            <a:r>
              <a:rPr lang="en-US" sz="2800" b="1" dirty="0"/>
              <a:t> </a:t>
            </a:r>
            <a:r>
              <a:rPr lang="en-US" sz="2800" b="1" dirty="0" err="1"/>
              <a:t>astarları</a:t>
            </a:r>
            <a:r>
              <a:rPr lang="en-US" sz="2800" b="1" dirty="0"/>
              <a:t>, </a:t>
            </a:r>
            <a:r>
              <a:rPr lang="en-US" sz="2800" b="1" dirty="0" err="1"/>
              <a:t>çatı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birleştirilmelidir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err="1"/>
              <a:t>Dikişe</a:t>
            </a:r>
            <a:r>
              <a:rPr lang="en-US" sz="2800" b="1" dirty="0"/>
              <a:t> </a:t>
            </a:r>
            <a:r>
              <a:rPr lang="en-US" sz="2800" b="1" dirty="0" err="1"/>
              <a:t>başlarken</a:t>
            </a:r>
            <a:r>
              <a:rPr lang="en-US" sz="2800" b="1" dirty="0"/>
              <a:t> </a:t>
            </a:r>
            <a:r>
              <a:rPr lang="en-US" sz="2800" b="1" dirty="0" err="1"/>
              <a:t>ponterizma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Dikişin</a:t>
            </a:r>
            <a:r>
              <a:rPr lang="en-US" sz="2800" b="1" dirty="0"/>
              <a:t> </a:t>
            </a:r>
            <a:r>
              <a:rPr lang="en-US" sz="2800" b="1" dirty="0" err="1"/>
              <a:t>kenara</a:t>
            </a:r>
            <a:r>
              <a:rPr lang="en-US" sz="2800" b="1" dirty="0"/>
              <a:t> </a:t>
            </a:r>
            <a:r>
              <a:rPr lang="en-US" sz="2800" b="1" dirty="0" err="1"/>
              <a:t>olan</a:t>
            </a:r>
            <a:r>
              <a:rPr lang="en-US" sz="2800" b="1" dirty="0"/>
              <a:t> </a:t>
            </a:r>
            <a:r>
              <a:rPr lang="en-US" sz="2800" b="1" dirty="0" err="1"/>
              <a:t>mesafesi</a:t>
            </a:r>
            <a:r>
              <a:rPr lang="en-US" sz="2800" b="1" dirty="0"/>
              <a:t> 1,5mm </a:t>
            </a:r>
            <a:r>
              <a:rPr lang="en-US" sz="2800" b="1" dirty="0" err="1"/>
              <a:t>olmalıdır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</a:t>
            </a:r>
            <a:r>
              <a:rPr lang="en-US" sz="2800" b="1" dirty="0"/>
              <a:t> </a:t>
            </a:r>
            <a:r>
              <a:rPr lang="en-US" sz="2800" b="1" dirty="0" err="1"/>
              <a:t>işlemi</a:t>
            </a:r>
            <a:r>
              <a:rPr lang="en-US" sz="2800" b="1" dirty="0"/>
              <a:t>; </a:t>
            </a:r>
            <a:r>
              <a:rPr lang="en-US" sz="2800" b="1" dirty="0" err="1"/>
              <a:t>yüz</a:t>
            </a:r>
            <a:r>
              <a:rPr lang="en-US" sz="2800" b="1" dirty="0"/>
              <a:t> </a:t>
            </a:r>
            <a:r>
              <a:rPr lang="en-US" sz="2800" b="1" dirty="0" err="1"/>
              <a:t>altta</a:t>
            </a:r>
            <a:r>
              <a:rPr lang="en-US" sz="2800" b="1" dirty="0"/>
              <a:t>, </a:t>
            </a:r>
            <a:r>
              <a:rPr lang="en-US" sz="2800" b="1" dirty="0" err="1"/>
              <a:t>astar</a:t>
            </a:r>
            <a:r>
              <a:rPr lang="en-US" sz="2800" b="1" dirty="0"/>
              <a:t> </a:t>
            </a:r>
            <a:r>
              <a:rPr lang="en-US" sz="2800" b="1" dirty="0" err="1"/>
              <a:t>üstte</a:t>
            </a:r>
            <a:r>
              <a:rPr lang="en-US" sz="2800" b="1" dirty="0"/>
              <a:t> </a:t>
            </a:r>
            <a:r>
              <a:rPr lang="en-US" sz="2800" b="1" dirty="0" err="1"/>
              <a:t>olacak</a:t>
            </a:r>
            <a:r>
              <a:rPr lang="en-US" sz="2800" b="1" dirty="0"/>
              <a:t> </a:t>
            </a:r>
            <a:r>
              <a:rPr lang="en-US" sz="2800" b="1" dirty="0" err="1"/>
              <a:t>şekilde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Astar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yüzün</a:t>
            </a:r>
            <a:r>
              <a:rPr lang="en-US" sz="2800" b="1" dirty="0"/>
              <a:t> </a:t>
            </a:r>
            <a:r>
              <a:rPr lang="en-US" sz="2800" b="1" dirty="0" err="1"/>
              <a:t>dikiş</a:t>
            </a:r>
            <a:r>
              <a:rPr lang="en-US" sz="2800" b="1" dirty="0"/>
              <a:t> </a:t>
            </a:r>
            <a:r>
              <a:rPr lang="en-US" sz="2800" b="1" dirty="0" err="1"/>
              <a:t>yerlerine</a:t>
            </a:r>
            <a:r>
              <a:rPr lang="en-US" sz="2800" b="1" dirty="0"/>
              <a:t>, </a:t>
            </a:r>
            <a:r>
              <a:rPr lang="en-US" sz="2800" b="1" dirty="0" err="1"/>
              <a:t>açma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endParaRPr lang="en-US" sz="28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Astar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yüzün</a:t>
            </a:r>
            <a:r>
              <a:rPr lang="en-US" sz="2800" b="1" dirty="0"/>
              <a:t> </a:t>
            </a:r>
            <a:r>
              <a:rPr lang="en-US" sz="2800" b="1" dirty="0" err="1"/>
              <a:t>iç</a:t>
            </a:r>
            <a:r>
              <a:rPr lang="en-US" sz="2800" b="1" dirty="0"/>
              <a:t> </a:t>
            </a:r>
            <a:r>
              <a:rPr lang="en-US" sz="2800" b="1" dirty="0" err="1"/>
              <a:t>kısmına</a:t>
            </a:r>
            <a:r>
              <a:rPr lang="en-US" sz="2800" b="1" dirty="0"/>
              <a:t> </a:t>
            </a:r>
            <a:r>
              <a:rPr lang="en-US" sz="2800" b="1" dirty="0" err="1"/>
              <a:t>yapıştırıcı</a:t>
            </a:r>
            <a:r>
              <a:rPr lang="en-US" sz="2800" b="1" dirty="0"/>
              <a:t> </a:t>
            </a:r>
            <a:r>
              <a:rPr lang="en-US" sz="2800" b="1" dirty="0" err="1"/>
              <a:t>sürülmeli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süre</a:t>
            </a:r>
            <a:r>
              <a:rPr lang="en-US" sz="2800" b="1" dirty="0"/>
              <a:t> </a:t>
            </a:r>
            <a:r>
              <a:rPr lang="en-US" sz="2800" b="1" dirty="0" err="1"/>
              <a:t>kuruması</a:t>
            </a:r>
            <a:r>
              <a:rPr lang="en-US" sz="2800" b="1" dirty="0"/>
              <a:t> </a:t>
            </a:r>
            <a:r>
              <a:rPr lang="en-US" sz="2800" b="1" dirty="0" err="1"/>
              <a:t>beklenmelidir</a:t>
            </a:r>
            <a:r>
              <a:rPr lang="en-US" sz="2800" b="1" dirty="0"/>
              <a:t>. Sol el </a:t>
            </a:r>
            <a:r>
              <a:rPr lang="en-US" sz="2800" b="1" dirty="0" err="1"/>
              <a:t>yardımıyla</a:t>
            </a:r>
            <a:r>
              <a:rPr lang="en-US" sz="2800" b="1" dirty="0"/>
              <a:t> </a:t>
            </a:r>
            <a:r>
              <a:rPr lang="en-US" sz="2800" b="1" dirty="0" err="1"/>
              <a:t>yüzün</a:t>
            </a:r>
            <a:r>
              <a:rPr lang="en-US" sz="2800" b="1" dirty="0"/>
              <a:t> </a:t>
            </a:r>
            <a:r>
              <a:rPr lang="en-US" sz="2800" b="1" dirty="0" err="1"/>
              <a:t>üst</a:t>
            </a:r>
            <a:r>
              <a:rPr lang="en-US" sz="2800" b="1" dirty="0"/>
              <a:t> </a:t>
            </a:r>
            <a:r>
              <a:rPr lang="en-US" sz="2800" b="1" dirty="0" err="1"/>
              <a:t>kenarıyla</a:t>
            </a:r>
            <a:r>
              <a:rPr lang="en-US" sz="2800" b="1" dirty="0"/>
              <a:t> </a:t>
            </a:r>
            <a:r>
              <a:rPr lang="en-US" sz="2800" b="1" dirty="0" err="1"/>
              <a:t>birlikte</a:t>
            </a:r>
            <a:r>
              <a:rPr lang="en-US" sz="2800" b="1" dirty="0"/>
              <a:t> </a:t>
            </a:r>
            <a:r>
              <a:rPr lang="en-US" sz="2800" b="1" dirty="0" err="1"/>
              <a:t>yüzün</a:t>
            </a:r>
            <a:r>
              <a:rPr lang="en-US" sz="2800" b="1" dirty="0"/>
              <a:t> </a:t>
            </a:r>
            <a:r>
              <a:rPr lang="en-US" sz="2800" b="1" dirty="0" err="1"/>
              <a:t>iç</a:t>
            </a:r>
            <a:r>
              <a:rPr lang="en-US" sz="2800" b="1" dirty="0"/>
              <a:t> </a:t>
            </a:r>
            <a:r>
              <a:rPr lang="en-US" sz="2800" b="1" dirty="0" err="1"/>
              <a:t>kısmına</a:t>
            </a:r>
            <a:r>
              <a:rPr lang="en-US" sz="2800" b="1" dirty="0"/>
              <a:t> </a:t>
            </a:r>
            <a:r>
              <a:rPr lang="en-US" sz="2800" b="1" dirty="0" err="1"/>
              <a:t>kıvrılarak</a:t>
            </a:r>
            <a:r>
              <a:rPr lang="en-US" sz="2800" b="1" dirty="0"/>
              <a:t> </a:t>
            </a:r>
            <a:r>
              <a:rPr lang="en-US" sz="2800" b="1" dirty="0" err="1"/>
              <a:t>çekiçlenmelidir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/>
              <a:t>Tulum </a:t>
            </a:r>
            <a:r>
              <a:rPr lang="en-US" sz="2800" b="1" dirty="0" err="1"/>
              <a:t>çevirme</a:t>
            </a:r>
            <a:r>
              <a:rPr lang="en-US" sz="2800" b="1" dirty="0"/>
              <a:t> </a:t>
            </a:r>
            <a:r>
              <a:rPr lang="en-US" sz="2800" b="1" dirty="0" err="1"/>
              <a:t>yapılan</a:t>
            </a:r>
            <a:r>
              <a:rPr lang="en-US" sz="2800" b="1" dirty="0"/>
              <a:t> </a:t>
            </a:r>
            <a:r>
              <a:rPr lang="en-US" sz="2800" b="1" dirty="0" err="1"/>
              <a:t>astar</a:t>
            </a:r>
            <a:r>
              <a:rPr lang="en-US" sz="2800" b="1" dirty="0"/>
              <a:t>, </a:t>
            </a:r>
            <a:r>
              <a:rPr lang="en-US" sz="2800" b="1" dirty="0" err="1"/>
              <a:t>yüzün</a:t>
            </a:r>
            <a:r>
              <a:rPr lang="en-US" sz="2800" b="1" dirty="0"/>
              <a:t> </a:t>
            </a:r>
            <a:r>
              <a:rPr lang="en-US" sz="2800" b="1" dirty="0" err="1"/>
              <a:t>iç</a:t>
            </a:r>
            <a:r>
              <a:rPr lang="en-US" sz="2800" b="1" dirty="0"/>
              <a:t> </a:t>
            </a:r>
            <a:r>
              <a:rPr lang="en-US" sz="2800" b="1" dirty="0" err="1"/>
              <a:t>kısmına</a:t>
            </a:r>
            <a:r>
              <a:rPr lang="en-US" sz="2800" b="1" dirty="0"/>
              <a:t> </a:t>
            </a:r>
            <a:r>
              <a:rPr lang="en-US" sz="2800" b="1" dirty="0" err="1"/>
              <a:t>elle</a:t>
            </a:r>
            <a:r>
              <a:rPr lang="en-US" sz="2800" b="1" dirty="0"/>
              <a:t> </a:t>
            </a:r>
            <a:r>
              <a:rPr lang="en-US" sz="2800" b="1" dirty="0" err="1"/>
              <a:t>gerdirilerek</a:t>
            </a:r>
            <a:r>
              <a:rPr lang="en-US" sz="2800" b="1" dirty="0"/>
              <a:t> </a:t>
            </a:r>
            <a:r>
              <a:rPr lang="en-US" sz="2800" b="1" dirty="0" err="1"/>
              <a:t>yapıştırılmalıdır</a:t>
            </a:r>
            <a:r>
              <a:rPr lang="en-US" sz="2800" b="1" dirty="0"/>
              <a:t>. </a:t>
            </a:r>
            <a:r>
              <a:rPr lang="en-US" sz="2800" b="1" dirty="0" err="1"/>
              <a:t>Kırışıklıkları</a:t>
            </a:r>
            <a:r>
              <a:rPr lang="en-US" sz="2800" b="1" dirty="0"/>
              <a:t> </a:t>
            </a:r>
            <a:r>
              <a:rPr lang="en-US" sz="2800" b="1" dirty="0" err="1"/>
              <a:t>gidermek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astarı</a:t>
            </a:r>
            <a:r>
              <a:rPr lang="en-US" sz="2800" b="1" dirty="0"/>
              <a:t> </a:t>
            </a:r>
            <a:r>
              <a:rPr lang="en-US" sz="2800" b="1" dirty="0" err="1"/>
              <a:t>iyi</a:t>
            </a:r>
            <a:r>
              <a:rPr lang="en-US" sz="2800" b="1" dirty="0"/>
              <a:t> </a:t>
            </a:r>
            <a:r>
              <a:rPr lang="en-US" sz="2800" b="1" dirty="0" err="1"/>
              <a:t>yapıştırmak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 </a:t>
            </a:r>
            <a:r>
              <a:rPr lang="en-US" sz="2800" b="1" dirty="0" err="1"/>
              <a:t>çekiçleme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 </a:t>
            </a:r>
            <a:r>
              <a:rPr lang="en-US" sz="2800" b="1" dirty="0" err="1"/>
              <a:t>Ağıza</a:t>
            </a:r>
            <a:r>
              <a:rPr lang="en-US" sz="2800" b="1" dirty="0"/>
              <a:t>, </a:t>
            </a:r>
            <a:r>
              <a:rPr lang="en-US" sz="2800" b="1" dirty="0" err="1"/>
              <a:t>kıyılık</a:t>
            </a:r>
            <a:r>
              <a:rPr lang="en-US" sz="2800" b="1" dirty="0"/>
              <a:t> (</a:t>
            </a:r>
            <a:r>
              <a:rPr lang="en-US" sz="2800" b="1" dirty="0" err="1"/>
              <a:t>kenar</a:t>
            </a:r>
            <a:r>
              <a:rPr lang="en-US" sz="2800" b="1" dirty="0"/>
              <a:t>)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Dikişe</a:t>
            </a:r>
            <a:r>
              <a:rPr lang="en-US" sz="2800" b="1" dirty="0"/>
              <a:t> </a:t>
            </a:r>
            <a:r>
              <a:rPr lang="en-US" sz="2800" b="1" dirty="0" err="1"/>
              <a:t>başlarken</a:t>
            </a:r>
            <a:r>
              <a:rPr lang="en-US" sz="2800" b="1" dirty="0"/>
              <a:t> </a:t>
            </a:r>
            <a:r>
              <a:rPr lang="en-US" sz="2800" b="1" dirty="0" err="1"/>
              <a:t>ponterizma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Dikişin</a:t>
            </a:r>
            <a:r>
              <a:rPr lang="en-US" sz="2800" b="1" dirty="0"/>
              <a:t> </a:t>
            </a:r>
            <a:r>
              <a:rPr lang="en-US" sz="2800" b="1" dirty="0" err="1"/>
              <a:t>kenara</a:t>
            </a:r>
            <a:r>
              <a:rPr lang="en-US" sz="2800" b="1" dirty="0"/>
              <a:t> </a:t>
            </a:r>
            <a:r>
              <a:rPr lang="en-US" sz="2800" b="1" dirty="0" err="1"/>
              <a:t>olan</a:t>
            </a:r>
            <a:r>
              <a:rPr lang="en-US" sz="2800" b="1" dirty="0"/>
              <a:t> </a:t>
            </a:r>
            <a:r>
              <a:rPr lang="en-US" sz="2800" b="1" dirty="0" err="1"/>
              <a:t>mesafesi</a:t>
            </a:r>
            <a:r>
              <a:rPr lang="en-US" sz="2800" b="1" dirty="0"/>
              <a:t> 1.5 mm </a:t>
            </a:r>
            <a:r>
              <a:rPr lang="en-US" sz="2800" b="1" dirty="0" err="1"/>
              <a:t>olmalıdır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</a:t>
            </a:r>
            <a:r>
              <a:rPr lang="en-US" sz="2800" b="1" dirty="0"/>
              <a:t> </a:t>
            </a:r>
            <a:r>
              <a:rPr lang="en-US" sz="2800" b="1" dirty="0" err="1"/>
              <a:t>işlemi</a:t>
            </a:r>
            <a:r>
              <a:rPr lang="en-US" sz="2800" b="1" dirty="0"/>
              <a:t> </a:t>
            </a:r>
            <a:r>
              <a:rPr lang="en-US" sz="2800" b="1" dirty="0" err="1"/>
              <a:t>ponterizma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yapılarak</a:t>
            </a:r>
            <a:r>
              <a:rPr lang="en-US" sz="2800" b="1" dirty="0"/>
              <a:t> </a:t>
            </a:r>
            <a:r>
              <a:rPr lang="en-US" sz="2800" b="1" dirty="0" err="1"/>
              <a:t>bitirilmelidir</a:t>
            </a:r>
            <a:endParaRPr lang="en-US" sz="28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0AC72EA-7581-4B6D-8A32-A26ABE3E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17" r="33495" b="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759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463D6CB-8477-499F-B2D6-E010FF31E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1438" y="0"/>
            <a:ext cx="4980562" cy="3200180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3329895-463F-4372-8B16-498879227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718" y="438411"/>
            <a:ext cx="6212909" cy="6419589"/>
          </a:xfrm>
        </p:spPr>
        <p:txBody>
          <a:bodyPr>
            <a:normAutofit fontScale="85000" lnSpcReduction="20000"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Ara İşi Yapma</a:t>
            </a:r>
          </a:p>
          <a:p>
            <a:r>
              <a:rPr lang="tr-TR" sz="2800" b="1" dirty="0"/>
              <a:t>Astar fazlalıkları, sayacı makası veya ara işi makinesi ile kesilmelidir. Kesimin düzgün ve dipten olmasına dikkat edilmelidir</a:t>
            </a:r>
          </a:p>
          <a:p>
            <a:r>
              <a:rPr lang="tr-TR" sz="2800" b="1" dirty="0"/>
              <a:t>Fazla İplikleri Kesme ve Yakma</a:t>
            </a:r>
          </a:p>
          <a:p>
            <a:r>
              <a:rPr lang="tr-TR" sz="2800" b="1" dirty="0"/>
              <a:t>Saya üzerindeki iplik fazlalıkları kesilirken dikiş kesilmemelidir.</a:t>
            </a:r>
          </a:p>
          <a:p>
            <a:r>
              <a:rPr lang="tr-TR" sz="2800" b="1" dirty="0"/>
              <a:t>İplik kesilirken çok dipten kesilmemelidir.</a:t>
            </a:r>
          </a:p>
          <a:p>
            <a:r>
              <a:rPr lang="tr-TR" sz="2800" b="1" dirty="0"/>
              <a:t>Sayanın üzerinde kalan iplik uçları, yakma makinesinde veya aleve tutularak yakılmalıdır.</a:t>
            </a:r>
          </a:p>
          <a:p>
            <a:r>
              <a:rPr lang="tr-TR" sz="2800" b="1" dirty="0"/>
              <a:t>Kalite Kontrol Yapma</a:t>
            </a:r>
          </a:p>
          <a:p>
            <a:r>
              <a:rPr lang="tr-TR" sz="2800" b="1" dirty="0"/>
              <a:t>Astarda potluk olup olmadığına bakılmalıdır.</a:t>
            </a:r>
          </a:p>
          <a:p>
            <a:r>
              <a:rPr lang="tr-TR" sz="2800" b="1" dirty="0"/>
              <a:t>Dikiş atlamaları, sökülen dikişler, iplik uçlarının alta çekilip yakılıp yakılmadığı kontrol edilmelidir.</a:t>
            </a:r>
          </a:p>
          <a:p>
            <a:r>
              <a:rPr lang="tr-TR" sz="2800" b="1" dirty="0"/>
              <a:t>Tulum </a:t>
            </a:r>
            <a:r>
              <a:rPr lang="tr-TR" sz="2800" b="1" dirty="0" err="1"/>
              <a:t>kıyılığın</a:t>
            </a:r>
            <a:r>
              <a:rPr lang="tr-TR" sz="2800" b="1" dirty="0"/>
              <a:t> düzgün olup olmadığı kontrol edilmelidir.</a:t>
            </a:r>
          </a:p>
          <a:p>
            <a:r>
              <a:rPr lang="tr-TR" sz="2800" b="1" dirty="0"/>
              <a:t> Bozuk sayalar ayrılmalıdır.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976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0D9E60-8331-4FCB-B292-F23AEAD4E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994612"/>
            <a:ext cx="4154904" cy="2504812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472796-43EC-4700-A96B-03CA79E47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9" y="192505"/>
            <a:ext cx="5951621" cy="6346081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</a:rPr>
              <a:t>Çocuk Model Saya Parçalarının Kesimi</a:t>
            </a:r>
          </a:p>
          <a:p>
            <a:r>
              <a:rPr lang="tr-TR" sz="2800" b="1" dirty="0"/>
              <a:t> Kesim Yapılırken Dikkat Edilmesi Gereken Ana İlkeler</a:t>
            </a:r>
          </a:p>
          <a:p>
            <a:r>
              <a:rPr lang="tr-TR" sz="2800" b="1" dirty="0"/>
              <a:t>Sayayı oluşturacak parçalar, derinin uygun bölgelerinden, esneme yönlerine dikkat edilerek kesilmelidir.</a:t>
            </a:r>
          </a:p>
          <a:p>
            <a:r>
              <a:rPr lang="tr-TR" sz="2800" b="1" dirty="0"/>
              <a:t>Istampalar, malzeme kaybı minimum olacak biçimde yerleştirilmelidir.</a:t>
            </a:r>
          </a:p>
          <a:p>
            <a:r>
              <a:rPr lang="tr-TR" sz="2800" b="1" dirty="0"/>
              <a:t>Saya parçaları tekniğine uygun, kanadın üzerine sırt kısmından başlanarak baş yönüne doğru, (Sıklık yönü doğrultusunda) kesilmelidir.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91CE8D9-1627-4CB4-965E-61135BC1E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53" y="3632548"/>
            <a:ext cx="4658882" cy="30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00CCE8C-A788-43E3-86C5-7E8C53176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04" t="30577" b="11533"/>
          <a:stretch/>
        </p:blipFill>
        <p:spPr>
          <a:xfrm>
            <a:off x="1337819" y="292608"/>
            <a:ext cx="1803317" cy="4336542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72BF881-E4BB-4888-96D9-6DC3E8D43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6821" y="721895"/>
            <a:ext cx="6384758" cy="6015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highlight>
                  <a:srgbClr val="C0C0C0"/>
                </a:highlight>
              </a:rPr>
              <a:t>Atkı</a:t>
            </a:r>
            <a:r>
              <a:rPr lang="en-US" sz="2400" dirty="0">
                <a:highlight>
                  <a:srgbClr val="C0C0C0"/>
                </a:highlight>
              </a:rPr>
              <a:t> (</a:t>
            </a:r>
            <a:r>
              <a:rPr lang="en-US" sz="2400" dirty="0" err="1">
                <a:highlight>
                  <a:srgbClr val="C0C0C0"/>
                </a:highlight>
              </a:rPr>
              <a:t>Baret</a:t>
            </a:r>
            <a:r>
              <a:rPr lang="en-US" sz="2400" dirty="0">
                <a:highlight>
                  <a:srgbClr val="C0C0C0"/>
                </a:highlight>
              </a:rPr>
              <a:t>):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Ayakkabının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ayağa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kolay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giyilmesini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sağlayan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ve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giyildikten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sonra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ayakkabının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ayaktan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çıkmasını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engelleyen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saya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parçasıdır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Istampa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derinin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sıkılık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yönüne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dikkat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edilerek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yerleştirilir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. Sonra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kesim</a:t>
            </a:r>
            <a:r>
              <a:rPr lang="en-U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yapılır</a:t>
            </a:r>
            <a:endParaRPr lang="en-US" sz="2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927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360BD3-FC6B-4ABB-A9B0-116871560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053" y="593559"/>
            <a:ext cx="11133221" cy="5422230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Cırt: Astar Parçaları</a:t>
            </a:r>
          </a:p>
          <a:p>
            <a:r>
              <a:rPr lang="tr-TR" sz="2400" b="1" dirty="0"/>
              <a:t>Astar parçaları deri, suni deri ve tekstil malzemelerden yapılır. </a:t>
            </a:r>
            <a:r>
              <a:rPr lang="tr-TR" sz="2400" b="1" dirty="0" err="1"/>
              <a:t>Astarlık</a:t>
            </a:r>
            <a:r>
              <a:rPr lang="tr-TR" sz="2400" b="1" dirty="0"/>
              <a:t> deriye meşin de denir. Bu modülde çocuk sayasının astar parçaları yüz astarı, iç- dış gamba astarları, dil astarı ve atkı astarlarından oluşmaktadır Atkıyı (Bareti) yüze tutturmaya yarayan saya elemanıdır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Yüz Astarı: </a:t>
            </a:r>
          </a:p>
          <a:p>
            <a:r>
              <a:rPr lang="tr-TR" sz="2400" b="1" dirty="0"/>
              <a:t>Yüzün altına konulan saya astar parçasıdır. Istampa, derinin sıkılık yönüne dikkat edilerek yerleştirilir. Sonra kesim yapılır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Gamba Astarları: </a:t>
            </a:r>
          </a:p>
          <a:p>
            <a:r>
              <a:rPr lang="tr-TR" sz="2400" b="1" dirty="0"/>
              <a:t>Gambaların altına koyulan saya astar parçasıdır. Istampa, derinin sıkılık yönüne dikkat edilerek yerleştirilir. Sonra kesim yapılır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Astar</a:t>
            </a:r>
          </a:p>
          <a:p>
            <a:r>
              <a:rPr lang="tr-TR" sz="2400" b="1" dirty="0"/>
              <a:t>Dilin altına koyulan saya astar parçasıdır. Istampa, derinin sıkılık yönüne dikkat edilerek yerleştirilir. Sonra kesim yapılır</a:t>
            </a:r>
          </a:p>
          <a:p>
            <a:r>
              <a:rPr lang="tr-TR" sz="2400" b="1" dirty="0"/>
              <a:t>Atkı (Baret) Astarı: </a:t>
            </a:r>
          </a:p>
          <a:p>
            <a:r>
              <a:rPr lang="tr-TR" sz="2400" b="1" dirty="0"/>
              <a:t>Atkının (Baretin) altına koyulan saya astar parçasıdır.</a:t>
            </a:r>
          </a:p>
          <a:p>
            <a:r>
              <a:rPr lang="tr-TR" sz="2400" b="1" dirty="0"/>
              <a:t>Istampa, derinin sıkılık yönüne dikkat edilerek yerleştirilir. Sonra kesim yapılır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99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B89B17E-ACA3-4D64-8A0D-C084ADDF7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478" y="1334571"/>
            <a:ext cx="5529566" cy="4151829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58F306-5220-45A8-BFA5-4C69F0670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464" y="739036"/>
            <a:ext cx="4939014" cy="5711868"/>
          </a:xfrm>
        </p:spPr>
        <p:txBody>
          <a:bodyPr>
            <a:normAutofit fontScale="77500" lnSpcReduction="20000"/>
          </a:bodyPr>
          <a:lstStyle/>
          <a:p>
            <a:r>
              <a:rPr lang="tr-TR" sz="2400" b="1" dirty="0"/>
              <a:t>Saya Parçalarına Tıraş Yapma</a:t>
            </a:r>
          </a:p>
          <a:p>
            <a:r>
              <a:rPr lang="tr-TR" sz="2400" b="1" dirty="0"/>
              <a:t>Yakma Tıraşı: Deri pürüzlerini alarak, eşit kalınlıkta, temiz kenar oluşturmak için yapılan tıraşlamadır. Bu modelde dilin yan kenarlarına yapılır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Kıvırma Tıraşı: </a:t>
            </a:r>
            <a:r>
              <a:rPr lang="tr-TR" sz="2400" b="1" dirty="0"/>
              <a:t>Kıvırma yapılacak parçaların, kıvırma yerlerinin 10-12mm genişliğinde tıraşlanmasıdır. Dilin üst kısmına 12mm genişliğinde yapılmalıdır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Tulum Tıraşı: </a:t>
            </a:r>
            <a:r>
              <a:rPr lang="tr-TR" sz="2400" b="1" dirty="0"/>
              <a:t>Saya parçalarının kenarlarını tulum kıvırma için yapılan tıraşlama çeşididir. Yüzün tulum yapılacak kenarına, kıvırma tıraşında olduğu gibi 8 mm. Civarında biraz kalın olacak şekilde yapılır.</a:t>
            </a:r>
          </a:p>
          <a:p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Kenar (Çatı). Tıraşı: </a:t>
            </a:r>
            <a:r>
              <a:rPr lang="tr-TR" sz="2400" b="1" dirty="0"/>
              <a:t>Çatı dikişi yapılacak kenarların temiz ve eşit kalınlıkta olması için yapılan tıraşlamadır. Bu modelde yüzün arka kısmına genişliği 2-3mm olacak şekilde yapılır 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Yarma:</a:t>
            </a:r>
            <a:r>
              <a:rPr lang="tr-TR" sz="2400" b="1" dirty="0"/>
              <a:t> Derinin bütün yüzeyinin eşit kalınlıkta olması için yapılan işlemdir.</a:t>
            </a:r>
          </a:p>
          <a:p>
            <a:r>
              <a:rPr lang="tr-TR" sz="2400" b="1" dirty="0"/>
              <a:t>Astarlar, kalınlığı 0,5mm olacak şekilde yarılmalıdır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901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F8B0478-02F4-4CA0-AF0A-78287B0A8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0077"/>
            <a:ext cx="10659105" cy="4628911"/>
          </a:xfrm>
        </p:spPr>
        <p:txBody>
          <a:bodyPr/>
          <a:lstStyle/>
          <a:p>
            <a:r>
              <a:rPr lang="tr-TR" sz="2400" b="1" dirty="0">
                <a:solidFill>
                  <a:srgbClr val="FF0000"/>
                </a:solidFill>
              </a:rPr>
              <a:t>Yüz Parçasını Çatma</a:t>
            </a:r>
          </a:p>
          <a:p>
            <a:r>
              <a:rPr lang="tr-TR" sz="2400" b="1" dirty="0"/>
              <a:t>Yüzün arka kısmı, çatı (Düz) dikişi ile kenardan 2 mm içeriden dikilmelidir</a:t>
            </a:r>
          </a:p>
          <a:p>
            <a:r>
              <a:rPr lang="tr-TR" sz="2400" b="1" dirty="0"/>
              <a:t>Yüzün çatılan kısmının iz yapmaması için çekicin ağzı ile önce açma yapılmalı, sonra hafifçe </a:t>
            </a:r>
            <a:r>
              <a:rPr lang="tr-TR" sz="2400" b="1" dirty="0" err="1"/>
              <a:t>çekiçlenerek</a:t>
            </a:r>
            <a:r>
              <a:rPr lang="tr-TR" sz="2400" b="1" dirty="0"/>
              <a:t> ezilmelidir </a:t>
            </a:r>
          </a:p>
          <a:p>
            <a:r>
              <a:rPr lang="tr-TR" sz="2400" b="1" dirty="0"/>
              <a:t>Çatılan yerin üzerine, ayağı rahatsız etmemesi ve dikişin açılmaması için takviye bandı yapıştırılmalıdır.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61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638B8FE-3AE7-4652-8F4B-A3CC6FA22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678" y="826718"/>
            <a:ext cx="11323528" cy="4872624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</a:rPr>
              <a:t>Gamba Astarlarını Çatma</a:t>
            </a:r>
          </a:p>
          <a:p>
            <a:r>
              <a:rPr lang="tr-TR" sz="2800" b="1" dirty="0"/>
              <a:t>Gamba astarlarının arka kısmı, çatı (Düz) dikişi ile kenardan 2 mm. içeriden dikilmelidir </a:t>
            </a:r>
          </a:p>
          <a:p>
            <a:r>
              <a:rPr lang="tr-TR" sz="2800" b="1" dirty="0"/>
              <a:t>Gamba astarlarının çatılan kısmının iz yapmaması ve dikişin açılmaması için çekicin ağzı ile önce açma yapılı Çatılan yerin üzerine ayağı rahatsız etmemesi için takviye bandı yapıştırılmalıdır.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818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3D56B0A-0D64-46DC-9691-29BA897E3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56" t="1" r="4609" b="1509"/>
          <a:stretch/>
        </p:blipFill>
        <p:spPr>
          <a:xfrm>
            <a:off x="7419977" y="1377863"/>
            <a:ext cx="4409009" cy="3811588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F41CFA-245F-4491-8508-4BEAE090F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140" y="313150"/>
            <a:ext cx="6200383" cy="596239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Yüz İle Dil Astarını Üste Atma</a:t>
            </a:r>
          </a:p>
          <a:p>
            <a:r>
              <a:rPr lang="tr-TR" sz="2400" b="1" dirty="0"/>
              <a:t>Yapıştırıcıyı, dil ve yüz astarının birleştirilecek yerlerine sürülmelidir.</a:t>
            </a:r>
          </a:p>
          <a:p>
            <a:r>
              <a:rPr lang="tr-TR" sz="2400" b="1" dirty="0"/>
              <a:t>Yapıştırıcının kuruması için bir süre beklenmelidir. Malı, sonra hafifçe </a:t>
            </a:r>
            <a:r>
              <a:rPr lang="tr-TR" sz="2400" b="1" dirty="0" err="1"/>
              <a:t>çekiçlenerek</a:t>
            </a:r>
            <a:r>
              <a:rPr lang="tr-TR" sz="2400" b="1" dirty="0"/>
              <a:t> ezilmelidir</a:t>
            </a:r>
          </a:p>
          <a:p>
            <a:r>
              <a:rPr lang="tr-TR" sz="2400" b="1" dirty="0"/>
              <a:t>Dil astarını yüz astarının üzerine gelecek şekilde bindirme yapılmalı ve sonrasında dikilmelidir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Atkı (Baret) Hazırlama</a:t>
            </a:r>
          </a:p>
          <a:p>
            <a:r>
              <a:rPr lang="tr-TR" sz="2400" b="1" dirty="0"/>
              <a:t>Astarın Üzerine Cırt Yapıştırma</a:t>
            </a:r>
          </a:p>
          <a:p>
            <a:r>
              <a:rPr lang="tr-TR" sz="2400" b="1" dirty="0"/>
              <a:t>Astar ve cırt üzerine yapıştırıcı sürülerek bir süre beklenmelidir</a:t>
            </a:r>
          </a:p>
          <a:p>
            <a:r>
              <a:rPr lang="tr-TR" sz="2400" b="1" dirty="0"/>
              <a:t>Atkıyı Astarı İle Yapıştırma Astar ile atkı üzerine yapıştırıcı sürülerek bir süre beklenir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23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4FDC239-B4AE-4446-BCC2-CDADD39F6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0" r="3356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11FD97-6AAD-4618-965F-0871DC49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03077"/>
            <a:ext cx="6096000" cy="4984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Kenar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Yapma</a:t>
            </a:r>
            <a:endParaRPr lang="en-US" sz="28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Atkı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astarı</a:t>
            </a:r>
            <a:r>
              <a:rPr lang="en-US" sz="2800" b="1" dirty="0"/>
              <a:t>, </a:t>
            </a:r>
            <a:r>
              <a:rPr lang="en-US" sz="2800" b="1" dirty="0" err="1"/>
              <a:t>kıyılık</a:t>
            </a:r>
            <a:r>
              <a:rPr lang="en-US" sz="2800" b="1" dirty="0"/>
              <a:t> (</a:t>
            </a:r>
            <a:r>
              <a:rPr lang="en-US" sz="2800" b="1" dirty="0" err="1"/>
              <a:t>kenar</a:t>
            </a:r>
            <a:r>
              <a:rPr lang="en-US" sz="2800" b="1" dirty="0"/>
              <a:t>)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birleştirilmelidir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Dikişe</a:t>
            </a:r>
            <a:r>
              <a:rPr lang="en-US" sz="2800" b="1" dirty="0"/>
              <a:t> </a:t>
            </a:r>
            <a:r>
              <a:rPr lang="en-US" sz="2800" b="1" dirty="0" err="1"/>
              <a:t>başlarken</a:t>
            </a:r>
            <a:r>
              <a:rPr lang="en-US" sz="2800" b="1" dirty="0"/>
              <a:t> </a:t>
            </a:r>
            <a:r>
              <a:rPr lang="en-US" sz="2800" b="1" dirty="0" err="1"/>
              <a:t>ponterizma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Dikişin</a:t>
            </a:r>
            <a:r>
              <a:rPr lang="en-US" sz="2800" b="1" dirty="0"/>
              <a:t> </a:t>
            </a:r>
            <a:r>
              <a:rPr lang="en-US" sz="2800" b="1" dirty="0" err="1"/>
              <a:t>kenara</a:t>
            </a:r>
            <a:r>
              <a:rPr lang="en-US" sz="2800" b="1" dirty="0"/>
              <a:t> </a:t>
            </a:r>
            <a:r>
              <a:rPr lang="en-US" sz="2800" b="1" dirty="0" err="1"/>
              <a:t>olan</a:t>
            </a:r>
            <a:r>
              <a:rPr lang="en-US" sz="2800" b="1" dirty="0"/>
              <a:t> </a:t>
            </a:r>
            <a:r>
              <a:rPr lang="en-US" sz="2800" b="1" dirty="0" err="1"/>
              <a:t>mesafesi</a:t>
            </a:r>
            <a:r>
              <a:rPr lang="en-US" sz="2800" b="1" dirty="0"/>
              <a:t> 1 mm </a:t>
            </a:r>
            <a:r>
              <a:rPr lang="en-US" sz="2800" b="1" dirty="0" err="1"/>
              <a:t>olmalıdır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bitirirken</a:t>
            </a:r>
            <a:r>
              <a:rPr lang="en-US" sz="2800" b="1" dirty="0"/>
              <a:t> </a:t>
            </a:r>
            <a:r>
              <a:rPr lang="en-US" sz="2800" b="1" dirty="0" err="1"/>
              <a:t>ponterizma</a:t>
            </a:r>
            <a:r>
              <a:rPr lang="en-US" sz="2800" b="1" dirty="0"/>
              <a:t> </a:t>
            </a:r>
            <a:r>
              <a:rPr lang="en-US" sz="2800" b="1" dirty="0" err="1"/>
              <a:t>dikişi</a:t>
            </a:r>
            <a:r>
              <a:rPr lang="en-US" sz="2800" b="1" dirty="0"/>
              <a:t> </a:t>
            </a:r>
            <a:r>
              <a:rPr lang="en-US" sz="2800" b="1" dirty="0" err="1"/>
              <a:t>yapılmalıdır</a:t>
            </a:r>
            <a:r>
              <a:rPr lang="en-US" sz="28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589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888</Words>
  <Application>Microsoft Office PowerPoint</Application>
  <PresentationFormat>Geniş ekran</PresentationFormat>
  <Paragraphs>79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Çocuk Model Saya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selami özal</dc:creator>
  <cp:lastModifiedBy>selami özal</cp:lastModifiedBy>
  <cp:revision>6</cp:revision>
  <dcterms:created xsi:type="dcterms:W3CDTF">2020-04-27T22:34:32Z</dcterms:created>
  <dcterms:modified xsi:type="dcterms:W3CDTF">2020-04-28T12:04:50Z</dcterms:modified>
</cp:coreProperties>
</file>