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69" r:id="rId4"/>
    <p:sldId id="270" r:id="rId5"/>
    <p:sldId id="271" r:id="rId6"/>
    <p:sldId id="272" r:id="rId7"/>
    <p:sldId id="273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39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80C49FE-249D-4DB5-9F87-6524A34F57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DDF083B-33C0-4D75-9AD8-F9F53B1659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BFBE120-E9EB-415E-91FE-D43F52A379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52CD9-5655-4B6B-BAC7-18757F05E3B1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7E7E44C-C547-4775-80EB-A04D00CC46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24607CC-0BCC-4F6A-95D1-EA8CA8D94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6DA1C-74FC-4017-B3E6-85B8272C6F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4556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1779BF8-A266-4146-9A37-8E0C6EF395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998C6D90-E046-42CA-B4A6-2B6D7A2687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35A9DCB-4901-4A52-8A0F-48E486031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52CD9-5655-4B6B-BAC7-18757F05E3B1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F21F21A-62D7-421D-B5F7-D5094E299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2AA94EB-16A8-440E-BA2E-15F7E87CB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6DA1C-74FC-4017-B3E6-85B8272C6F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433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0B53231F-D39F-497B-AA9F-6C3178745E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576D64CF-E901-4CB1-9566-1330FCF88D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A38F4D0-DD7C-46AE-969F-60AA098B4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52CD9-5655-4B6B-BAC7-18757F05E3B1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AB515BF-0497-45BA-B5B4-53FC65EF82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19BEC25-2A6E-4DD9-B522-278A6348FA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6DA1C-74FC-4017-B3E6-85B8272C6F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4650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8E80AD6-7A2B-43B1-8454-FC46A8ED0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84A8BA1-B8EB-4A62-A233-549AA22C60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326BFB8-3DC6-4918-B020-DB47601D3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52CD9-5655-4B6B-BAC7-18757F05E3B1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2FF5612-B7EA-4C80-8E4C-44810486A4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A8E9AA2-7A9F-4DA3-BA16-E72C286FCB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6DA1C-74FC-4017-B3E6-85B8272C6F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1844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E9690DE-B8DA-4478-841F-3A3D69E319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1C40B707-3D31-434A-97A2-F3DAF5A79E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A078FB7-7089-4427-B74F-7610ACB78C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52CD9-5655-4B6B-BAC7-18757F05E3B1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30C04C7-D1D1-492D-A501-D7C5BE65EC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FA908F6-B63E-4440-8370-E518825ED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6DA1C-74FC-4017-B3E6-85B8272C6F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6068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E43CE82-B99B-4858-8D65-8DB2379737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71F977F-DFF6-4254-838E-EA25F3A9DB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26AA2AA2-0D80-4683-B472-41275EB784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3A674B0-AE07-49C5-946C-323F95516C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52CD9-5655-4B6B-BAC7-18757F05E3B1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7CD6767F-0C8A-43E5-85E3-7F94FFFBB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D24608C6-8BA5-4CE4-88F0-BD185F7E9E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6DA1C-74FC-4017-B3E6-85B8272C6F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5753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F2AE095-CA23-4FFD-9A12-00F0CA4F90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7024F9BC-0A8E-4977-AD54-43DAFA7C1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8FADD3B5-C5F9-4F4F-9950-56AED764B0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99449D03-16AE-4E62-9832-C5124832C8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3F88FE48-D310-4A4C-AD79-5B0A174236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B8DD23FB-9227-414E-96A6-898A06F094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52CD9-5655-4B6B-BAC7-18757F05E3B1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3BA03D9F-5DC8-4CB5-B776-C94354A17D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2F00338C-85B0-4255-AEA6-E5DACD80F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6DA1C-74FC-4017-B3E6-85B8272C6F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8212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F8EA1F6-020D-4053-A31D-CA2D041A51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B106DAAF-707E-4891-8B6D-3BC51DFBD2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52CD9-5655-4B6B-BAC7-18757F05E3B1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9EFC39BC-9A3B-48C2-BA62-3FBA404584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C1EB64A-197C-4D5C-90C3-BC5D6F813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6DA1C-74FC-4017-B3E6-85B8272C6F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4795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3B2943A5-D1B9-48AA-A017-D4EC0C18DA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52CD9-5655-4B6B-BAC7-18757F05E3B1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E423E2B3-22F1-4266-8DA9-8D209C46C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EAB4EE86-C645-4196-9347-6A48EAF6F1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6DA1C-74FC-4017-B3E6-85B8272C6F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2255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3C870D0-B046-4AF5-ACFA-7D4AE54BE1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D978AC2-B41F-4083-8490-91635A6A78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3E2B5471-3942-44A6-8B3E-0B4EE33393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67C66C30-5CBB-4C32-9D51-C282739E1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52CD9-5655-4B6B-BAC7-18757F05E3B1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A1D670C-1571-41A1-B360-B524F04F4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6590DEC7-F8B2-4A89-9A45-61A4C737B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6DA1C-74FC-4017-B3E6-85B8272C6F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4879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27B5C74-4767-4642-BCC9-3DA0E37E9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E20054E7-96E8-4DA8-B1CD-2C84A5909A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FE2F8938-11E4-4630-BAA0-84A96304DB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A6250150-D09F-42D9-9383-69A133B1B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52CD9-5655-4B6B-BAC7-18757F05E3B1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71700FF9-3D4D-48D4-AB5A-58177ECF5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00038F3-FD8A-412B-9483-0A5A393F3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6DA1C-74FC-4017-B3E6-85B8272C6F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99777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00187DE7-9572-43C0-92C3-28F4C7D986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D16EF1E-2B9F-4471-A2A2-A87340D9FA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3115DAC-BCC8-4A29-917F-10DDFA35DA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D52CD9-5655-4B6B-BAC7-18757F05E3B1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CD2C744-C5BF-49D1-B76B-5002DFDCF0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7605B0D-D2DF-4AB2-9EA0-D147C67C6F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16DA1C-74FC-4017-B3E6-85B8272C6F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8298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AE62AA2-0E39-4705-B8DD-9D82867AF34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DENEY ÇEŞİTLERİ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771E8B2-EDA2-4E37-8CAC-551A33CB940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81517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71C6546-3058-4EE8-9281-218C0A90BC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73345"/>
          </a:xfrm>
        </p:spPr>
        <p:txBody>
          <a:bodyPr/>
          <a:lstStyle/>
          <a:p>
            <a:pPr algn="ctr"/>
            <a:r>
              <a:rPr lang="tr-TR" b="1" dirty="0"/>
              <a:t>Yapılış Şekillerine Göre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30A34E8-2542-40E4-9EC9-90CD9C44F1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4000"/>
            <a:ext cx="10515600" cy="4652963"/>
          </a:xfrm>
        </p:spPr>
        <p:txBody>
          <a:bodyPr/>
          <a:lstStyle/>
          <a:p>
            <a:r>
              <a:rPr lang="tr-TR" dirty="0"/>
              <a:t>Bireysel deneyler: öğrencilerin kendi kendine yaptığı deneyler, öğretmen öğrenciyi gözlemler gerektiğinde yardımcı olur. </a:t>
            </a:r>
          </a:p>
          <a:p>
            <a:endParaRPr lang="tr-TR" dirty="0"/>
          </a:p>
          <a:p>
            <a:endParaRPr lang="tr-TR" dirty="0"/>
          </a:p>
          <a:p>
            <a:r>
              <a:rPr lang="tr-TR" dirty="0"/>
              <a:t>Kendi kendine güven duygusu, bireysel kararlar verebilme yeteneği, </a:t>
            </a:r>
            <a:r>
              <a:rPr lang="tr-TR" dirty="0" err="1"/>
              <a:t>psikomotor</a:t>
            </a:r>
            <a:r>
              <a:rPr lang="tr-TR" dirty="0"/>
              <a:t> becerilerini, verileri çözümleyebilme becerilerini geliştirir.  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83159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24D516E-9522-4D13-941F-BEFCCD39B7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Grup Deneyleri: Birkaç öğrencinin bir araya gelerek yaptığı deneylerdir. Öğrencilerden tartışarak ve yardımlaşarak deneyleri yapmaları beklenir. </a:t>
            </a:r>
          </a:p>
          <a:p>
            <a:endParaRPr lang="tr-TR" dirty="0"/>
          </a:p>
          <a:p>
            <a:r>
              <a:rPr lang="tr-TR" dirty="0"/>
              <a:t>Öğrenci sayısı az tutulmalıdır: 3-4 kişi, öğrenciler kendi istedikleri arkadaşları ile grup oluşturmalıdır. 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Öğrenciler derse yönelik olumlu tutumlar geliştirirler, öğrenciler işbirliğini geliştirir, kritik düşünme becerisi geliştirirler.  </a:t>
            </a:r>
          </a:p>
        </p:txBody>
      </p:sp>
      <p:sp>
        <p:nvSpPr>
          <p:cNvPr id="4" name="Başlık 1">
            <a:extLst>
              <a:ext uri="{FF2B5EF4-FFF2-40B4-BE49-F238E27FC236}">
                <a16:creationId xmlns:a16="http://schemas.microsoft.com/office/drawing/2014/main" id="{50F3B93A-07E9-4678-AA0F-F8AF3F80D4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tr-TR" b="1" dirty="0"/>
              <a:t>Yapılış Şekillerine Göre</a:t>
            </a:r>
          </a:p>
        </p:txBody>
      </p:sp>
    </p:spTree>
    <p:extLst>
      <p:ext uri="{BB962C8B-B14F-4D97-AF65-F5344CB8AC3E}">
        <p14:creationId xmlns:p14="http://schemas.microsoft.com/office/powerpoint/2010/main" val="38142820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E598D59-535C-4000-919F-20CD11E0F4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69774"/>
            <a:ext cx="10515600" cy="4507189"/>
          </a:xfrm>
        </p:spPr>
        <p:txBody>
          <a:bodyPr/>
          <a:lstStyle/>
          <a:p>
            <a:r>
              <a:rPr lang="tr-TR" dirty="0"/>
              <a:t>Gösteri Deneyleri: laboratuvarda veya sınıfta öğrencilerin tümünün gözlemleyebileceği şekilde öğretmen tarafından bir deneyin yapılmasıdır. </a:t>
            </a:r>
          </a:p>
          <a:p>
            <a:r>
              <a:rPr lang="tr-TR" dirty="0"/>
              <a:t>Özellikle araç gereç eksikliğinin olduğu durumlarda ve kalabalık sınıflarda kullanılır. </a:t>
            </a:r>
          </a:p>
          <a:p>
            <a:r>
              <a:rPr lang="tr-TR" dirty="0"/>
              <a:t>Öğrenciler dinleyici ve izleyici konumundadır. Dolayısıyla aktif bir deney yapma sürecinde yer almazlar. Sürekli sorular sorarak onları aktif tutmak önemlidir.  </a:t>
            </a:r>
          </a:p>
        </p:txBody>
      </p:sp>
      <p:sp>
        <p:nvSpPr>
          <p:cNvPr id="4" name="Başlık 1">
            <a:extLst>
              <a:ext uri="{FF2B5EF4-FFF2-40B4-BE49-F238E27FC236}">
                <a16:creationId xmlns:a16="http://schemas.microsoft.com/office/drawing/2014/main" id="{0C21A516-D386-4124-BC53-7136C6630A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92614"/>
          </a:xfrm>
        </p:spPr>
        <p:txBody>
          <a:bodyPr/>
          <a:lstStyle/>
          <a:p>
            <a:pPr algn="ctr"/>
            <a:r>
              <a:rPr lang="tr-TR" b="1" dirty="0"/>
              <a:t>Yapılış Şekillerine Göre</a:t>
            </a:r>
          </a:p>
        </p:txBody>
      </p:sp>
    </p:spTree>
    <p:extLst>
      <p:ext uri="{BB962C8B-B14F-4D97-AF65-F5344CB8AC3E}">
        <p14:creationId xmlns:p14="http://schemas.microsoft.com/office/powerpoint/2010/main" val="11443385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B60EAD9-5EB5-45FD-85FA-345C9AB155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Gösteri Deneyleri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004C1E5-515D-462C-BE4B-AF0AE16E3B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8226"/>
            <a:ext cx="10515600" cy="4798737"/>
          </a:xfrm>
        </p:spPr>
        <p:txBody>
          <a:bodyPr/>
          <a:lstStyle/>
          <a:p>
            <a:r>
              <a:rPr lang="tr-TR" dirty="0"/>
              <a:t>Ders öncesinde mutlaka öğretmen tarafından yapılmalıdır</a:t>
            </a:r>
          </a:p>
          <a:p>
            <a:r>
              <a:rPr lang="tr-TR" dirty="0"/>
              <a:t>Tüm öğrencileri deneyi görebilmeleri ve sorulara cevaplarıyla katılımları önemlidir.</a:t>
            </a:r>
          </a:p>
          <a:p>
            <a:r>
              <a:rPr lang="tr-TR" dirty="0"/>
              <a:t>Deneyle ilgili ön bilgiler ve deneyin amacı öğrencilere verilir.</a:t>
            </a:r>
          </a:p>
          <a:p>
            <a:r>
              <a:rPr lang="tr-TR" dirty="0"/>
              <a:t>Deneyle elde edilen veriler deney sonunda öğrencilerle beraber değerlendirilmelidir. </a:t>
            </a:r>
          </a:p>
          <a:p>
            <a:r>
              <a:rPr lang="tr-TR" dirty="0"/>
              <a:t>Deney sonunda öğrencilerin neler öğrendiği sorulmalıdır. </a:t>
            </a:r>
          </a:p>
        </p:txBody>
      </p:sp>
    </p:spTree>
    <p:extLst>
      <p:ext uri="{BB962C8B-B14F-4D97-AF65-F5344CB8AC3E}">
        <p14:creationId xmlns:p14="http://schemas.microsoft.com/office/powerpoint/2010/main" val="20047655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95C22E4-B32D-42C9-831E-6B01E8B381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20336"/>
          </a:xfrm>
        </p:spPr>
        <p:txBody>
          <a:bodyPr/>
          <a:lstStyle/>
          <a:p>
            <a:pPr algn="ctr"/>
            <a:r>
              <a:rPr lang="tr-TR" b="1" dirty="0"/>
              <a:t>Yapılış Amacına göre Deneyler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C7AE580-0796-4517-8EF9-1B53A30F6A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7496"/>
            <a:ext cx="10515600" cy="4679467"/>
          </a:xfrm>
        </p:spPr>
        <p:txBody>
          <a:bodyPr/>
          <a:lstStyle/>
          <a:p>
            <a:r>
              <a:rPr lang="tr-TR" dirty="0"/>
              <a:t>Kapalı Uçlu Deneyler: Sınıfta verilen bilgilerin ispatlanmasına yönelik deneylerdir. </a:t>
            </a:r>
          </a:p>
          <a:p>
            <a:endParaRPr lang="tr-TR" dirty="0"/>
          </a:p>
          <a:p>
            <a:r>
              <a:rPr lang="tr-TR" dirty="0"/>
              <a:t>Deneyin nasıl yapılacağı, deney sonunda ulaşılacak sonuç öğrencilere bir laboratuvar föyünde ayrıntılı olarak anlatılır. (Tümdengelim yaklaşımı)</a:t>
            </a:r>
          </a:p>
          <a:p>
            <a:r>
              <a:rPr lang="tr-TR" dirty="0"/>
              <a:t>Öğrencilerin araç gereç kullanma becerilerini geliştirir, fenle ilgili bilgileri yaparak yaşayarak öğrenmeleri sağlanır, deney ve gözlem yapma, verileri toplayıp kaydetme gibi becerileri kazandırır. </a:t>
            </a:r>
          </a:p>
        </p:txBody>
      </p:sp>
    </p:spTree>
    <p:extLst>
      <p:ext uri="{BB962C8B-B14F-4D97-AF65-F5344CB8AC3E}">
        <p14:creationId xmlns:p14="http://schemas.microsoft.com/office/powerpoint/2010/main" val="5410044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9A37718-AE25-49BA-A626-2B64620988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0991"/>
            <a:ext cx="10515600" cy="4705972"/>
          </a:xfrm>
        </p:spPr>
        <p:txBody>
          <a:bodyPr/>
          <a:lstStyle/>
          <a:p>
            <a:r>
              <a:rPr lang="tr-TR" dirty="0"/>
              <a:t>Açık Uçlu Deneyler: öğrenciler bilimsel yöntemi kullanarak fenle ilgili bilmedikleri bilgilere ulaşmaya çalışırlar.</a:t>
            </a:r>
          </a:p>
          <a:p>
            <a:r>
              <a:rPr lang="tr-TR" dirty="0"/>
              <a:t>Deneyin nasıl yapılacağı ve deneyin sonucu verilmez, sadece deneyin amacı ve kullanılacak araç-gereç verilir. Deney düzeneğinin kurulması, deneyin yapılıp olayının gözlenmesi, verilerin toplanması, kaydedilmesi ve yorumlanması ve genellemeler yapılması öğrencilerden beklenmektedir. (Tümevarım yaklaşımı)</a:t>
            </a:r>
          </a:p>
          <a:p>
            <a:r>
              <a:rPr lang="tr-TR" dirty="0"/>
              <a:t>Anlamlı öğrenmeye zemin hazırlar, iletişim becerilerini güçlendirir, araştıran ve sorgulayan öğrenciler yetiştirir, öğrencilerin keşfetme ve problem çözme becerilerini geliştirir.  </a:t>
            </a:r>
          </a:p>
        </p:txBody>
      </p:sp>
      <p:sp>
        <p:nvSpPr>
          <p:cNvPr id="4" name="Başlık 1">
            <a:extLst>
              <a:ext uri="{FF2B5EF4-FFF2-40B4-BE49-F238E27FC236}">
                <a16:creationId xmlns:a16="http://schemas.microsoft.com/office/drawing/2014/main" id="{E92A4F43-B310-4C35-ABEA-1AFDED2484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80579"/>
          </a:xfrm>
        </p:spPr>
        <p:txBody>
          <a:bodyPr/>
          <a:lstStyle/>
          <a:p>
            <a:pPr algn="ctr"/>
            <a:r>
              <a:rPr lang="tr-TR" b="1" dirty="0"/>
              <a:t>Yapılış Amacına göre Deneyler</a:t>
            </a:r>
          </a:p>
        </p:txBody>
      </p:sp>
    </p:spTree>
    <p:extLst>
      <p:ext uri="{BB962C8B-B14F-4D97-AF65-F5344CB8AC3E}">
        <p14:creationId xmlns:p14="http://schemas.microsoft.com/office/powerpoint/2010/main" val="28603550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336</Words>
  <Application>Microsoft Office PowerPoint</Application>
  <PresentationFormat>Geniş ekran</PresentationFormat>
  <Paragraphs>31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DENEY ÇEŞİTLERİ</vt:lpstr>
      <vt:lpstr>Yapılış Şekillerine Göre</vt:lpstr>
      <vt:lpstr>Yapılış Şekillerine Göre</vt:lpstr>
      <vt:lpstr>Yapılış Şekillerine Göre</vt:lpstr>
      <vt:lpstr>Gösteri Deneyleri</vt:lpstr>
      <vt:lpstr>Yapılış Amacına göre Deneyler</vt:lpstr>
      <vt:lpstr>Yapılış Amacına göre Deneyler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DENEY ÇEŞİTLERİ</dc:title>
  <dc:creator>Eren CEYLAN</dc:creator>
  <cp:lastModifiedBy>Eren CEYLAN</cp:lastModifiedBy>
  <cp:revision>5</cp:revision>
  <dcterms:created xsi:type="dcterms:W3CDTF">2020-03-31T11:51:20Z</dcterms:created>
  <dcterms:modified xsi:type="dcterms:W3CDTF">2020-04-06T16:53:53Z</dcterms:modified>
</cp:coreProperties>
</file>