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8" r:id="rId3"/>
    <p:sldId id="259" r:id="rId4"/>
    <p:sldId id="272" r:id="rId5"/>
    <p:sldId id="260" r:id="rId6"/>
    <p:sldId id="273" r:id="rId7"/>
    <p:sldId id="261" r:id="rId8"/>
    <p:sldId id="262" r:id="rId9"/>
    <p:sldId id="263" r:id="rId10"/>
    <p:sldId id="27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6D7147-F0A4-44C9-B0BD-251509BE67CB}"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75B5AD7D-FE0B-4771-B762-3445F32466A3}">
      <dgm:prSet phldrT="[Metin]" custT="1"/>
      <dgm:spPr/>
      <dgm:t>
        <a:bodyPr/>
        <a:lstStyle/>
        <a:p>
          <a:r>
            <a:rPr lang="tr-TR" sz="1800" dirty="0" smtClean="0"/>
            <a:t>Yeni Medyanın</a:t>
          </a:r>
        </a:p>
        <a:p>
          <a:r>
            <a:rPr lang="tr-TR" sz="1800" dirty="0" smtClean="0"/>
            <a:t>Geleneksel Medyaya</a:t>
          </a:r>
        </a:p>
        <a:p>
          <a:r>
            <a:rPr lang="tr-TR" sz="1800" dirty="0" smtClean="0"/>
            <a:t>Etkileri</a:t>
          </a:r>
          <a:endParaRPr lang="tr-TR" sz="1800" dirty="0"/>
        </a:p>
      </dgm:t>
    </dgm:pt>
    <dgm:pt modelId="{D4FC14AB-B346-49FE-BF81-2E25BE754869}" type="parTrans" cxnId="{3ECB0548-DA96-4174-8C3C-742B973CD3FE}">
      <dgm:prSet/>
      <dgm:spPr/>
      <dgm:t>
        <a:bodyPr/>
        <a:lstStyle/>
        <a:p>
          <a:endParaRPr lang="tr-TR"/>
        </a:p>
      </dgm:t>
    </dgm:pt>
    <dgm:pt modelId="{D13A996E-DB30-4793-9B84-602736E499A9}" type="sibTrans" cxnId="{3ECB0548-DA96-4174-8C3C-742B973CD3FE}">
      <dgm:prSet/>
      <dgm:spPr/>
      <dgm:t>
        <a:bodyPr/>
        <a:lstStyle/>
        <a:p>
          <a:endParaRPr lang="tr-TR"/>
        </a:p>
      </dgm:t>
    </dgm:pt>
    <dgm:pt modelId="{3B20D7DB-282F-4702-9D80-85510F6F6E31}">
      <dgm:prSet phldrT="[Metin]" custT="1"/>
      <dgm:spPr>
        <a:solidFill>
          <a:srgbClr val="92D050"/>
        </a:solidFill>
      </dgm:spPr>
      <dgm:t>
        <a:bodyPr/>
        <a:lstStyle/>
        <a:p>
          <a:r>
            <a:rPr lang="tr-TR" sz="1800" dirty="0" smtClean="0"/>
            <a:t>Gazete</a:t>
          </a:r>
          <a:endParaRPr lang="tr-TR" sz="1800" dirty="0"/>
        </a:p>
      </dgm:t>
    </dgm:pt>
    <dgm:pt modelId="{C81267FE-C7A4-4B43-B1B2-83B15CBF9E6E}" type="parTrans" cxnId="{72CFD8F3-8BC5-4296-845F-5DB193F4B418}">
      <dgm:prSet/>
      <dgm:spPr/>
      <dgm:t>
        <a:bodyPr/>
        <a:lstStyle/>
        <a:p>
          <a:endParaRPr lang="tr-TR"/>
        </a:p>
      </dgm:t>
    </dgm:pt>
    <dgm:pt modelId="{4B324688-7321-4F34-9E7D-5247D3822BDD}" type="sibTrans" cxnId="{72CFD8F3-8BC5-4296-845F-5DB193F4B418}">
      <dgm:prSet/>
      <dgm:spPr/>
      <dgm:t>
        <a:bodyPr/>
        <a:lstStyle/>
        <a:p>
          <a:endParaRPr lang="tr-TR"/>
        </a:p>
      </dgm:t>
    </dgm:pt>
    <dgm:pt modelId="{157C60AA-BC6D-4BB9-A58A-CA144D46CED8}">
      <dgm:prSet phldrT="[Metin]" custT="1"/>
      <dgm:spPr/>
      <dgm:t>
        <a:bodyPr/>
        <a:lstStyle/>
        <a:p>
          <a:r>
            <a:rPr lang="tr-TR" sz="1800" dirty="0" smtClean="0"/>
            <a:t>Radyo</a:t>
          </a:r>
        </a:p>
      </dgm:t>
    </dgm:pt>
    <dgm:pt modelId="{C5DAF796-C684-48F7-99DD-E620783FF4D6}" type="parTrans" cxnId="{5D8111EA-7713-40AE-86F5-CB007257FC7E}">
      <dgm:prSet/>
      <dgm:spPr/>
      <dgm:t>
        <a:bodyPr/>
        <a:lstStyle/>
        <a:p>
          <a:endParaRPr lang="tr-TR"/>
        </a:p>
      </dgm:t>
    </dgm:pt>
    <dgm:pt modelId="{9935F491-E8C7-411C-A92A-9D9CA68487E4}" type="sibTrans" cxnId="{5D8111EA-7713-40AE-86F5-CB007257FC7E}">
      <dgm:prSet/>
      <dgm:spPr/>
      <dgm:t>
        <a:bodyPr/>
        <a:lstStyle/>
        <a:p>
          <a:endParaRPr lang="tr-TR"/>
        </a:p>
      </dgm:t>
    </dgm:pt>
    <dgm:pt modelId="{E36EED1B-DAD4-4871-A902-2E6C0FBCF858}">
      <dgm:prSet custT="1"/>
      <dgm:spPr/>
      <dgm:t>
        <a:bodyPr/>
        <a:lstStyle/>
        <a:p>
          <a:r>
            <a:rPr lang="tr-TR" sz="1800" dirty="0" smtClean="0"/>
            <a:t>Televizyon</a:t>
          </a:r>
          <a:endParaRPr lang="tr-TR" sz="1800" dirty="0"/>
        </a:p>
      </dgm:t>
    </dgm:pt>
    <dgm:pt modelId="{281CE5FE-D8AE-4424-99B1-51DB4AE479E2}" type="parTrans" cxnId="{46783883-A9BD-4188-BC8D-058EAA4E5F63}">
      <dgm:prSet/>
      <dgm:spPr/>
      <dgm:t>
        <a:bodyPr/>
        <a:lstStyle/>
        <a:p>
          <a:endParaRPr lang="tr-TR"/>
        </a:p>
      </dgm:t>
    </dgm:pt>
    <dgm:pt modelId="{DDD3593F-DD6B-4833-A8AF-93F41712F943}" type="sibTrans" cxnId="{46783883-A9BD-4188-BC8D-058EAA4E5F63}">
      <dgm:prSet/>
      <dgm:spPr/>
      <dgm:t>
        <a:bodyPr/>
        <a:lstStyle/>
        <a:p>
          <a:endParaRPr lang="tr-TR"/>
        </a:p>
      </dgm:t>
    </dgm:pt>
    <dgm:pt modelId="{EB8A4BB4-A902-4FF8-B7CB-F2E7CC14FFA9}">
      <dgm:prSet custT="1"/>
      <dgm:spPr/>
      <dgm:t>
        <a:bodyPr/>
        <a:lstStyle/>
        <a:p>
          <a:r>
            <a:rPr lang="tr-TR" sz="1800" dirty="0" smtClean="0"/>
            <a:t>Sinema</a:t>
          </a:r>
          <a:endParaRPr lang="tr-TR" sz="1800" dirty="0"/>
        </a:p>
      </dgm:t>
    </dgm:pt>
    <dgm:pt modelId="{996B025D-BA36-4614-A924-ADA133036C1D}" type="parTrans" cxnId="{4069E283-D172-474D-AC30-0295A5590AB3}">
      <dgm:prSet/>
      <dgm:spPr/>
      <dgm:t>
        <a:bodyPr/>
        <a:lstStyle/>
        <a:p>
          <a:endParaRPr lang="tr-TR"/>
        </a:p>
      </dgm:t>
    </dgm:pt>
    <dgm:pt modelId="{894CA9B9-0796-4FEF-B277-AF7998BABEBC}" type="sibTrans" cxnId="{4069E283-D172-474D-AC30-0295A5590AB3}">
      <dgm:prSet/>
      <dgm:spPr/>
      <dgm:t>
        <a:bodyPr/>
        <a:lstStyle/>
        <a:p>
          <a:endParaRPr lang="tr-TR"/>
        </a:p>
      </dgm:t>
    </dgm:pt>
    <dgm:pt modelId="{23678A5B-A6FA-4450-A9D9-116F8E8501A5}">
      <dgm:prSet custT="1"/>
      <dgm:spPr/>
      <dgm:t>
        <a:bodyPr/>
        <a:lstStyle/>
        <a:p>
          <a:r>
            <a:rPr lang="tr-TR" sz="1800" dirty="0" smtClean="0"/>
            <a:t>Gazete dışındaki basılı araçlar</a:t>
          </a:r>
          <a:endParaRPr lang="tr-TR" sz="1800" dirty="0"/>
        </a:p>
      </dgm:t>
    </dgm:pt>
    <dgm:pt modelId="{771DDAA5-D2CB-492C-9ED8-883DC52DA194}" type="parTrans" cxnId="{84607605-8B3B-462B-B0C5-9D3C32ADA02C}">
      <dgm:prSet/>
      <dgm:spPr/>
      <dgm:t>
        <a:bodyPr/>
        <a:lstStyle/>
        <a:p>
          <a:endParaRPr lang="tr-TR"/>
        </a:p>
      </dgm:t>
    </dgm:pt>
    <dgm:pt modelId="{B02A5F3D-DAAC-4BBD-92A1-0536E2E7EBF6}" type="sibTrans" cxnId="{84607605-8B3B-462B-B0C5-9D3C32ADA02C}">
      <dgm:prSet/>
      <dgm:spPr/>
      <dgm:t>
        <a:bodyPr/>
        <a:lstStyle/>
        <a:p>
          <a:endParaRPr lang="tr-TR"/>
        </a:p>
      </dgm:t>
    </dgm:pt>
    <dgm:pt modelId="{20EBD6B5-41E2-4CE7-9445-77910D5D5E6E}">
      <dgm:prSet custT="1"/>
      <dgm:spPr/>
      <dgm:t>
        <a:bodyPr/>
        <a:lstStyle/>
        <a:p>
          <a:r>
            <a:rPr lang="tr-TR" sz="1800" dirty="0" smtClean="0"/>
            <a:t>Halkla İlişkiler Araçları</a:t>
          </a:r>
          <a:endParaRPr lang="tr-TR" sz="1800" dirty="0"/>
        </a:p>
      </dgm:t>
    </dgm:pt>
    <dgm:pt modelId="{78D9088C-D2AA-4D7D-9960-217766C4CA69}" type="parTrans" cxnId="{77341753-8D3D-47F4-9788-F94BFD8E2849}">
      <dgm:prSet/>
      <dgm:spPr/>
      <dgm:t>
        <a:bodyPr/>
        <a:lstStyle/>
        <a:p>
          <a:endParaRPr lang="tr-TR"/>
        </a:p>
      </dgm:t>
    </dgm:pt>
    <dgm:pt modelId="{82FB8B46-D368-4B4F-980F-B597484C7B90}" type="sibTrans" cxnId="{77341753-8D3D-47F4-9788-F94BFD8E2849}">
      <dgm:prSet/>
      <dgm:spPr/>
      <dgm:t>
        <a:bodyPr/>
        <a:lstStyle/>
        <a:p>
          <a:endParaRPr lang="tr-TR"/>
        </a:p>
      </dgm:t>
    </dgm:pt>
    <dgm:pt modelId="{E8294520-8B14-438A-A2B9-D39E6E8D6D62}">
      <dgm:prSet custT="1"/>
      <dgm:spPr/>
      <dgm:t>
        <a:bodyPr/>
        <a:lstStyle/>
        <a:p>
          <a:r>
            <a:rPr lang="tr-TR" sz="1800" dirty="0" smtClean="0"/>
            <a:t>Reklam</a:t>
          </a:r>
          <a:endParaRPr lang="tr-TR" sz="1800" dirty="0"/>
        </a:p>
      </dgm:t>
    </dgm:pt>
    <dgm:pt modelId="{04CDCE26-1255-4D49-8C36-8BC39EB04502}" type="parTrans" cxnId="{DDB45CF4-AF3F-41A7-AABD-E3098295B239}">
      <dgm:prSet/>
      <dgm:spPr/>
      <dgm:t>
        <a:bodyPr/>
        <a:lstStyle/>
        <a:p>
          <a:endParaRPr lang="tr-TR"/>
        </a:p>
      </dgm:t>
    </dgm:pt>
    <dgm:pt modelId="{DB198F1F-797D-46B1-A7B0-1401E08379FE}" type="sibTrans" cxnId="{DDB45CF4-AF3F-41A7-AABD-E3098295B239}">
      <dgm:prSet/>
      <dgm:spPr/>
      <dgm:t>
        <a:bodyPr/>
        <a:lstStyle/>
        <a:p>
          <a:endParaRPr lang="tr-TR"/>
        </a:p>
      </dgm:t>
    </dgm:pt>
    <dgm:pt modelId="{E1377E68-697A-4C08-85E3-97ADAFA86150}">
      <dgm:prSet custT="1"/>
      <dgm:spPr/>
      <dgm:t>
        <a:bodyPr/>
        <a:lstStyle/>
        <a:p>
          <a:r>
            <a:rPr lang="tr-TR" sz="1800" dirty="0" smtClean="0"/>
            <a:t>Üretim Süreci</a:t>
          </a:r>
          <a:endParaRPr lang="tr-TR" sz="1800" dirty="0"/>
        </a:p>
      </dgm:t>
    </dgm:pt>
    <dgm:pt modelId="{4B12F606-C17E-414D-8A20-34DF7B962434}" type="parTrans" cxnId="{9AF5C685-6681-48E8-8A92-BBB2BDD83DB4}">
      <dgm:prSet/>
      <dgm:spPr/>
      <dgm:t>
        <a:bodyPr/>
        <a:lstStyle/>
        <a:p>
          <a:endParaRPr lang="tr-TR"/>
        </a:p>
      </dgm:t>
    </dgm:pt>
    <dgm:pt modelId="{6787C41A-809B-4C17-A757-88C054EA6B2B}" type="sibTrans" cxnId="{9AF5C685-6681-48E8-8A92-BBB2BDD83DB4}">
      <dgm:prSet/>
      <dgm:spPr/>
      <dgm:t>
        <a:bodyPr/>
        <a:lstStyle/>
        <a:p>
          <a:endParaRPr lang="tr-TR"/>
        </a:p>
      </dgm:t>
    </dgm:pt>
    <dgm:pt modelId="{9245D0B0-CB14-429B-A1F0-807251FD8A7A}">
      <dgm:prSet custT="1"/>
      <dgm:spPr>
        <a:solidFill>
          <a:srgbClr val="00B0F0"/>
        </a:solidFill>
      </dgm:spPr>
      <dgm:t>
        <a:bodyPr/>
        <a:lstStyle/>
        <a:p>
          <a:r>
            <a:rPr lang="tr-TR" sz="1800" dirty="0" smtClean="0"/>
            <a:t>Ürün </a:t>
          </a:r>
          <a:endParaRPr lang="tr-TR" sz="1800" dirty="0"/>
        </a:p>
      </dgm:t>
    </dgm:pt>
    <dgm:pt modelId="{E3A13570-626A-4546-923B-735BD25F2DEF}" type="parTrans" cxnId="{E90BCD30-F374-4BBE-AF3C-B968BF2E08CB}">
      <dgm:prSet/>
      <dgm:spPr/>
      <dgm:t>
        <a:bodyPr/>
        <a:lstStyle/>
        <a:p>
          <a:endParaRPr lang="tr-TR"/>
        </a:p>
      </dgm:t>
    </dgm:pt>
    <dgm:pt modelId="{3382B36D-7768-4CC9-9E45-7C1B973A74B1}" type="sibTrans" cxnId="{E90BCD30-F374-4BBE-AF3C-B968BF2E08CB}">
      <dgm:prSet/>
      <dgm:spPr/>
      <dgm:t>
        <a:bodyPr/>
        <a:lstStyle/>
        <a:p>
          <a:endParaRPr lang="tr-TR"/>
        </a:p>
      </dgm:t>
    </dgm:pt>
    <dgm:pt modelId="{CD5315F8-8EC4-4F48-A2AE-8DB306B5AF9C}" type="pres">
      <dgm:prSet presAssocID="{6D6D7147-F0A4-44C9-B0BD-251509BE67CB}" presName="diagram" presStyleCnt="0">
        <dgm:presLayoutVars>
          <dgm:chPref val="1"/>
          <dgm:dir/>
          <dgm:animOne val="branch"/>
          <dgm:animLvl val="lvl"/>
          <dgm:resizeHandles val="exact"/>
        </dgm:presLayoutVars>
      </dgm:prSet>
      <dgm:spPr/>
      <dgm:t>
        <a:bodyPr/>
        <a:lstStyle/>
        <a:p>
          <a:endParaRPr lang="tr-TR"/>
        </a:p>
      </dgm:t>
    </dgm:pt>
    <dgm:pt modelId="{0FF73BEE-2A05-4E65-B2B1-D14E99305D04}" type="pres">
      <dgm:prSet presAssocID="{75B5AD7D-FE0B-4771-B762-3445F32466A3}" presName="root1" presStyleCnt="0"/>
      <dgm:spPr/>
    </dgm:pt>
    <dgm:pt modelId="{EFCAFFF2-9834-4087-BCE3-E6C2A5B63A88}" type="pres">
      <dgm:prSet presAssocID="{75B5AD7D-FE0B-4771-B762-3445F32466A3}" presName="LevelOneTextNode" presStyleLbl="node0" presStyleIdx="0" presStyleCnt="1" custScaleX="417162" custScaleY="403488" custLinFactX="-132787" custLinFactNeighborX="-200000" custLinFactNeighborY="-73559">
        <dgm:presLayoutVars>
          <dgm:chPref val="3"/>
        </dgm:presLayoutVars>
      </dgm:prSet>
      <dgm:spPr/>
      <dgm:t>
        <a:bodyPr/>
        <a:lstStyle/>
        <a:p>
          <a:endParaRPr lang="tr-TR"/>
        </a:p>
      </dgm:t>
    </dgm:pt>
    <dgm:pt modelId="{935E0430-2119-4113-8922-C2D6AA1E91EF}" type="pres">
      <dgm:prSet presAssocID="{75B5AD7D-FE0B-4771-B762-3445F32466A3}" presName="level2hierChild" presStyleCnt="0"/>
      <dgm:spPr/>
    </dgm:pt>
    <dgm:pt modelId="{B6C30893-0B04-4421-A66D-7F60B89C4323}" type="pres">
      <dgm:prSet presAssocID="{C81267FE-C7A4-4B43-B1B2-83B15CBF9E6E}" presName="conn2-1" presStyleLbl="parChTrans1D2" presStyleIdx="0" presStyleCnt="7"/>
      <dgm:spPr/>
      <dgm:t>
        <a:bodyPr/>
        <a:lstStyle/>
        <a:p>
          <a:endParaRPr lang="tr-TR"/>
        </a:p>
      </dgm:t>
    </dgm:pt>
    <dgm:pt modelId="{FBF4D1E8-A393-4B85-893D-D010A3288CDD}" type="pres">
      <dgm:prSet presAssocID="{C81267FE-C7A4-4B43-B1B2-83B15CBF9E6E}" presName="connTx" presStyleLbl="parChTrans1D2" presStyleIdx="0" presStyleCnt="7"/>
      <dgm:spPr/>
      <dgm:t>
        <a:bodyPr/>
        <a:lstStyle/>
        <a:p>
          <a:endParaRPr lang="tr-TR"/>
        </a:p>
      </dgm:t>
    </dgm:pt>
    <dgm:pt modelId="{C0BEF18F-18E0-45F7-89B0-883627D076DC}" type="pres">
      <dgm:prSet presAssocID="{3B20D7DB-282F-4702-9D80-85510F6F6E31}" presName="root2" presStyleCnt="0"/>
      <dgm:spPr/>
    </dgm:pt>
    <dgm:pt modelId="{E7320AC4-DDB2-4009-B988-14A517167213}" type="pres">
      <dgm:prSet presAssocID="{3B20D7DB-282F-4702-9D80-85510F6F6E31}" presName="LevelTwoTextNode" presStyleLbl="node2" presStyleIdx="0" presStyleCnt="7" custScaleX="240671" custScaleY="200488" custLinFactX="45530" custLinFactNeighborX="100000" custLinFactNeighborY="2289">
        <dgm:presLayoutVars>
          <dgm:chPref val="3"/>
        </dgm:presLayoutVars>
      </dgm:prSet>
      <dgm:spPr/>
      <dgm:t>
        <a:bodyPr/>
        <a:lstStyle/>
        <a:p>
          <a:endParaRPr lang="tr-TR"/>
        </a:p>
      </dgm:t>
    </dgm:pt>
    <dgm:pt modelId="{E1E2DD97-9E61-4EB6-8918-64D80F470B28}" type="pres">
      <dgm:prSet presAssocID="{3B20D7DB-282F-4702-9D80-85510F6F6E31}" presName="level3hierChild" presStyleCnt="0"/>
      <dgm:spPr/>
    </dgm:pt>
    <dgm:pt modelId="{9F54ADC7-8E4D-427A-A32C-B7151EFE14C5}" type="pres">
      <dgm:prSet presAssocID="{4B12F606-C17E-414D-8A20-34DF7B962434}" presName="conn2-1" presStyleLbl="parChTrans1D3" presStyleIdx="0" presStyleCnt="2"/>
      <dgm:spPr/>
      <dgm:t>
        <a:bodyPr/>
        <a:lstStyle/>
        <a:p>
          <a:endParaRPr lang="tr-TR"/>
        </a:p>
      </dgm:t>
    </dgm:pt>
    <dgm:pt modelId="{D2D5341E-D477-42A6-8569-3C6B357049C8}" type="pres">
      <dgm:prSet presAssocID="{4B12F606-C17E-414D-8A20-34DF7B962434}" presName="connTx" presStyleLbl="parChTrans1D3" presStyleIdx="0" presStyleCnt="2"/>
      <dgm:spPr/>
      <dgm:t>
        <a:bodyPr/>
        <a:lstStyle/>
        <a:p>
          <a:endParaRPr lang="tr-TR"/>
        </a:p>
      </dgm:t>
    </dgm:pt>
    <dgm:pt modelId="{496FE83E-B999-4FF9-9F63-23B17A190EB6}" type="pres">
      <dgm:prSet presAssocID="{E1377E68-697A-4C08-85E3-97ADAFA86150}" presName="root2" presStyleCnt="0"/>
      <dgm:spPr/>
    </dgm:pt>
    <dgm:pt modelId="{F860BAB8-6C15-4194-A85C-1993E6A8A4F7}" type="pres">
      <dgm:prSet presAssocID="{E1377E68-697A-4C08-85E3-97ADAFA86150}" presName="LevelTwoTextNode" presStyleLbl="node3" presStyleIdx="0" presStyleCnt="2" custScaleX="218753" custScaleY="182056" custLinFactX="73304" custLinFactNeighborX="100000" custLinFactNeighborY="-28005">
        <dgm:presLayoutVars>
          <dgm:chPref val="3"/>
        </dgm:presLayoutVars>
      </dgm:prSet>
      <dgm:spPr/>
      <dgm:t>
        <a:bodyPr/>
        <a:lstStyle/>
        <a:p>
          <a:endParaRPr lang="tr-TR"/>
        </a:p>
      </dgm:t>
    </dgm:pt>
    <dgm:pt modelId="{283C4ACA-6665-4E11-B06C-53AB4810126B}" type="pres">
      <dgm:prSet presAssocID="{E1377E68-697A-4C08-85E3-97ADAFA86150}" presName="level3hierChild" presStyleCnt="0"/>
      <dgm:spPr/>
    </dgm:pt>
    <dgm:pt modelId="{5108B67E-9416-43AE-8567-9C41DA173209}" type="pres">
      <dgm:prSet presAssocID="{E3A13570-626A-4546-923B-735BD25F2DEF}" presName="conn2-1" presStyleLbl="parChTrans1D3" presStyleIdx="1" presStyleCnt="2"/>
      <dgm:spPr/>
      <dgm:t>
        <a:bodyPr/>
        <a:lstStyle/>
        <a:p>
          <a:endParaRPr lang="tr-TR"/>
        </a:p>
      </dgm:t>
    </dgm:pt>
    <dgm:pt modelId="{659F1137-679B-4249-8225-2611E4A24578}" type="pres">
      <dgm:prSet presAssocID="{E3A13570-626A-4546-923B-735BD25F2DEF}" presName="connTx" presStyleLbl="parChTrans1D3" presStyleIdx="1" presStyleCnt="2"/>
      <dgm:spPr/>
      <dgm:t>
        <a:bodyPr/>
        <a:lstStyle/>
        <a:p>
          <a:endParaRPr lang="tr-TR"/>
        </a:p>
      </dgm:t>
    </dgm:pt>
    <dgm:pt modelId="{D06C4A68-5047-40BC-BAE3-1AB21328CCC1}" type="pres">
      <dgm:prSet presAssocID="{9245D0B0-CB14-429B-A1F0-807251FD8A7A}" presName="root2" presStyleCnt="0"/>
      <dgm:spPr/>
    </dgm:pt>
    <dgm:pt modelId="{1AE3FA0C-9BCC-4871-A500-C65CA6770FD8}" type="pres">
      <dgm:prSet presAssocID="{9245D0B0-CB14-429B-A1F0-807251FD8A7A}" presName="LevelTwoTextNode" presStyleLbl="node3" presStyleIdx="1" presStyleCnt="2" custScaleX="191229" custScaleY="143940" custLinFactX="100000" custLinFactY="15040" custLinFactNeighborX="103681" custLinFactNeighborY="100000">
        <dgm:presLayoutVars>
          <dgm:chPref val="3"/>
        </dgm:presLayoutVars>
      </dgm:prSet>
      <dgm:spPr/>
      <dgm:t>
        <a:bodyPr/>
        <a:lstStyle/>
        <a:p>
          <a:endParaRPr lang="tr-TR"/>
        </a:p>
      </dgm:t>
    </dgm:pt>
    <dgm:pt modelId="{6A991BEF-B81F-4755-A8C5-5D1901C5204F}" type="pres">
      <dgm:prSet presAssocID="{9245D0B0-CB14-429B-A1F0-807251FD8A7A}" presName="level3hierChild" presStyleCnt="0"/>
      <dgm:spPr/>
    </dgm:pt>
    <dgm:pt modelId="{8C9F1557-2F22-4912-A54C-EAD5FBC01AA1}" type="pres">
      <dgm:prSet presAssocID="{771DDAA5-D2CB-492C-9ED8-883DC52DA194}" presName="conn2-1" presStyleLbl="parChTrans1D2" presStyleIdx="1" presStyleCnt="7"/>
      <dgm:spPr/>
      <dgm:t>
        <a:bodyPr/>
        <a:lstStyle/>
        <a:p>
          <a:endParaRPr lang="tr-TR"/>
        </a:p>
      </dgm:t>
    </dgm:pt>
    <dgm:pt modelId="{E6536FAE-4028-449D-B9AC-C2E0AB95F908}" type="pres">
      <dgm:prSet presAssocID="{771DDAA5-D2CB-492C-9ED8-883DC52DA194}" presName="connTx" presStyleLbl="parChTrans1D2" presStyleIdx="1" presStyleCnt="7"/>
      <dgm:spPr/>
      <dgm:t>
        <a:bodyPr/>
        <a:lstStyle/>
        <a:p>
          <a:endParaRPr lang="tr-TR"/>
        </a:p>
      </dgm:t>
    </dgm:pt>
    <dgm:pt modelId="{481EDA58-E6F1-43FA-8D5F-A0EA36C3E2FE}" type="pres">
      <dgm:prSet presAssocID="{23678A5B-A6FA-4450-A9D9-116F8E8501A5}" presName="root2" presStyleCnt="0"/>
      <dgm:spPr/>
    </dgm:pt>
    <dgm:pt modelId="{69C11130-813C-444A-92DB-D6139CE25C50}" type="pres">
      <dgm:prSet presAssocID="{23678A5B-A6FA-4450-A9D9-116F8E8501A5}" presName="LevelTwoTextNode" presStyleLbl="node2" presStyleIdx="1" presStyleCnt="7" custScaleX="280578" custScaleY="227869" custLinFactX="-79948" custLinFactY="-127722" custLinFactNeighborX="-100000" custLinFactNeighborY="-200000">
        <dgm:presLayoutVars>
          <dgm:chPref val="3"/>
        </dgm:presLayoutVars>
      </dgm:prSet>
      <dgm:spPr/>
      <dgm:t>
        <a:bodyPr/>
        <a:lstStyle/>
        <a:p>
          <a:endParaRPr lang="tr-TR"/>
        </a:p>
      </dgm:t>
    </dgm:pt>
    <dgm:pt modelId="{D8B16539-07D2-4A1B-9174-6BF9DD5DB0AF}" type="pres">
      <dgm:prSet presAssocID="{23678A5B-A6FA-4450-A9D9-116F8E8501A5}" presName="level3hierChild" presStyleCnt="0"/>
      <dgm:spPr/>
    </dgm:pt>
    <dgm:pt modelId="{DE043655-5932-492C-95AB-2CA5F8B95C58}" type="pres">
      <dgm:prSet presAssocID="{281CE5FE-D8AE-4424-99B1-51DB4AE479E2}" presName="conn2-1" presStyleLbl="parChTrans1D2" presStyleIdx="2" presStyleCnt="7"/>
      <dgm:spPr/>
      <dgm:t>
        <a:bodyPr/>
        <a:lstStyle/>
        <a:p>
          <a:endParaRPr lang="tr-TR"/>
        </a:p>
      </dgm:t>
    </dgm:pt>
    <dgm:pt modelId="{78D6239D-8E92-41E3-8841-01A7BCC483F4}" type="pres">
      <dgm:prSet presAssocID="{281CE5FE-D8AE-4424-99B1-51DB4AE479E2}" presName="connTx" presStyleLbl="parChTrans1D2" presStyleIdx="2" presStyleCnt="7"/>
      <dgm:spPr/>
      <dgm:t>
        <a:bodyPr/>
        <a:lstStyle/>
        <a:p>
          <a:endParaRPr lang="tr-TR"/>
        </a:p>
      </dgm:t>
    </dgm:pt>
    <dgm:pt modelId="{F0391BB5-22C9-4E7F-874F-D356BA9AEEB2}" type="pres">
      <dgm:prSet presAssocID="{E36EED1B-DAD4-4871-A902-2E6C0FBCF858}" presName="root2" presStyleCnt="0"/>
      <dgm:spPr/>
    </dgm:pt>
    <dgm:pt modelId="{FDEB1293-B0BA-41AE-BE96-3EF7856B7629}" type="pres">
      <dgm:prSet presAssocID="{E36EED1B-DAD4-4871-A902-2E6C0FBCF858}" presName="LevelTwoTextNode" presStyleLbl="node2" presStyleIdx="2" presStyleCnt="7" custScaleX="221399" custScaleY="164838" custLinFactY="-100000" custLinFactNeighborX="-29077" custLinFactNeighborY="-120012">
        <dgm:presLayoutVars>
          <dgm:chPref val="3"/>
        </dgm:presLayoutVars>
      </dgm:prSet>
      <dgm:spPr/>
      <dgm:t>
        <a:bodyPr/>
        <a:lstStyle/>
        <a:p>
          <a:endParaRPr lang="tr-TR"/>
        </a:p>
      </dgm:t>
    </dgm:pt>
    <dgm:pt modelId="{2DB3CD78-F83E-43BA-A7D5-AB4C5A55CFDA}" type="pres">
      <dgm:prSet presAssocID="{E36EED1B-DAD4-4871-A902-2E6C0FBCF858}" presName="level3hierChild" presStyleCnt="0"/>
      <dgm:spPr/>
    </dgm:pt>
    <dgm:pt modelId="{214F06E2-6FE3-489D-8D92-9526529A240B}" type="pres">
      <dgm:prSet presAssocID="{C5DAF796-C684-48F7-99DD-E620783FF4D6}" presName="conn2-1" presStyleLbl="parChTrans1D2" presStyleIdx="3" presStyleCnt="7"/>
      <dgm:spPr/>
      <dgm:t>
        <a:bodyPr/>
        <a:lstStyle/>
        <a:p>
          <a:endParaRPr lang="tr-TR"/>
        </a:p>
      </dgm:t>
    </dgm:pt>
    <dgm:pt modelId="{BD861EDF-5A87-4E0B-BEBB-1E556BD6D312}" type="pres">
      <dgm:prSet presAssocID="{C5DAF796-C684-48F7-99DD-E620783FF4D6}" presName="connTx" presStyleLbl="parChTrans1D2" presStyleIdx="3" presStyleCnt="7"/>
      <dgm:spPr/>
      <dgm:t>
        <a:bodyPr/>
        <a:lstStyle/>
        <a:p>
          <a:endParaRPr lang="tr-TR"/>
        </a:p>
      </dgm:t>
    </dgm:pt>
    <dgm:pt modelId="{D9FD321F-8526-40C1-83FB-110E7D2273AF}" type="pres">
      <dgm:prSet presAssocID="{157C60AA-BC6D-4BB9-A58A-CA144D46CED8}" presName="root2" presStyleCnt="0"/>
      <dgm:spPr/>
    </dgm:pt>
    <dgm:pt modelId="{B3B77C5B-3345-4DD4-B1E0-6CF344C08803}" type="pres">
      <dgm:prSet presAssocID="{157C60AA-BC6D-4BB9-A58A-CA144D46CED8}" presName="LevelTwoTextNode" presStyleLbl="node2" presStyleIdx="3" presStyleCnt="7" custScaleX="209450" custScaleY="119126" custLinFactX="7499" custLinFactY="-98893" custLinFactNeighborX="100000" custLinFactNeighborY="-100000">
        <dgm:presLayoutVars>
          <dgm:chPref val="3"/>
        </dgm:presLayoutVars>
      </dgm:prSet>
      <dgm:spPr/>
      <dgm:t>
        <a:bodyPr/>
        <a:lstStyle/>
        <a:p>
          <a:endParaRPr lang="tr-TR"/>
        </a:p>
      </dgm:t>
    </dgm:pt>
    <dgm:pt modelId="{AFD74927-7F4C-42DB-B1B1-3CF1E8922889}" type="pres">
      <dgm:prSet presAssocID="{157C60AA-BC6D-4BB9-A58A-CA144D46CED8}" presName="level3hierChild" presStyleCnt="0"/>
      <dgm:spPr/>
    </dgm:pt>
    <dgm:pt modelId="{1D9450B7-E2BD-4276-8C7D-81259292A147}" type="pres">
      <dgm:prSet presAssocID="{996B025D-BA36-4614-A924-ADA133036C1D}" presName="conn2-1" presStyleLbl="parChTrans1D2" presStyleIdx="4" presStyleCnt="7"/>
      <dgm:spPr/>
      <dgm:t>
        <a:bodyPr/>
        <a:lstStyle/>
        <a:p>
          <a:endParaRPr lang="tr-TR"/>
        </a:p>
      </dgm:t>
    </dgm:pt>
    <dgm:pt modelId="{58967152-F002-4F37-B930-7863DBA54CB9}" type="pres">
      <dgm:prSet presAssocID="{996B025D-BA36-4614-A924-ADA133036C1D}" presName="connTx" presStyleLbl="parChTrans1D2" presStyleIdx="4" presStyleCnt="7"/>
      <dgm:spPr/>
      <dgm:t>
        <a:bodyPr/>
        <a:lstStyle/>
        <a:p>
          <a:endParaRPr lang="tr-TR"/>
        </a:p>
      </dgm:t>
    </dgm:pt>
    <dgm:pt modelId="{4D186B1B-3621-400B-9499-3AAEF3F689E5}" type="pres">
      <dgm:prSet presAssocID="{EB8A4BB4-A902-4FF8-B7CB-F2E7CC14FFA9}" presName="root2" presStyleCnt="0"/>
      <dgm:spPr/>
    </dgm:pt>
    <dgm:pt modelId="{4B705A41-9D02-4EC9-B42D-D9809BEB51AA}" type="pres">
      <dgm:prSet presAssocID="{EB8A4BB4-A902-4FF8-B7CB-F2E7CC14FFA9}" presName="LevelTwoTextNode" presStyleLbl="node2" presStyleIdx="4" presStyleCnt="7" custScaleX="205600" custScaleY="133460" custLinFactY="-85160" custLinFactNeighborX="64588" custLinFactNeighborY="-100000">
        <dgm:presLayoutVars>
          <dgm:chPref val="3"/>
        </dgm:presLayoutVars>
      </dgm:prSet>
      <dgm:spPr/>
      <dgm:t>
        <a:bodyPr/>
        <a:lstStyle/>
        <a:p>
          <a:endParaRPr lang="tr-TR"/>
        </a:p>
      </dgm:t>
    </dgm:pt>
    <dgm:pt modelId="{88CF3369-0D96-4852-8925-D9BFED7E0923}" type="pres">
      <dgm:prSet presAssocID="{EB8A4BB4-A902-4FF8-B7CB-F2E7CC14FFA9}" presName="level3hierChild" presStyleCnt="0"/>
      <dgm:spPr/>
    </dgm:pt>
    <dgm:pt modelId="{2E081B64-C972-420C-A35E-380A613341E9}" type="pres">
      <dgm:prSet presAssocID="{04CDCE26-1255-4D49-8C36-8BC39EB04502}" presName="conn2-1" presStyleLbl="parChTrans1D2" presStyleIdx="5" presStyleCnt="7"/>
      <dgm:spPr/>
      <dgm:t>
        <a:bodyPr/>
        <a:lstStyle/>
        <a:p>
          <a:endParaRPr lang="tr-TR"/>
        </a:p>
      </dgm:t>
    </dgm:pt>
    <dgm:pt modelId="{E7B7F4B0-9DAB-4AC5-BF2E-7FD6576C6CD6}" type="pres">
      <dgm:prSet presAssocID="{04CDCE26-1255-4D49-8C36-8BC39EB04502}" presName="connTx" presStyleLbl="parChTrans1D2" presStyleIdx="5" presStyleCnt="7"/>
      <dgm:spPr/>
      <dgm:t>
        <a:bodyPr/>
        <a:lstStyle/>
        <a:p>
          <a:endParaRPr lang="tr-TR"/>
        </a:p>
      </dgm:t>
    </dgm:pt>
    <dgm:pt modelId="{5D6DEFD6-7277-4AA0-83F8-904C1AAA3D1D}" type="pres">
      <dgm:prSet presAssocID="{E8294520-8B14-438A-A2B9-D39E6E8D6D62}" presName="root2" presStyleCnt="0"/>
      <dgm:spPr/>
    </dgm:pt>
    <dgm:pt modelId="{F537FC1C-0663-446D-B96B-BA1E9CD75B6A}" type="pres">
      <dgm:prSet presAssocID="{E8294520-8B14-438A-A2B9-D39E6E8D6D62}" presName="LevelTwoTextNode" presStyleLbl="node2" presStyleIdx="5" presStyleCnt="7" custScaleX="197622" custScaleY="112718" custLinFactY="-35677" custLinFactNeighborX="-77680" custLinFactNeighborY="-100000">
        <dgm:presLayoutVars>
          <dgm:chPref val="3"/>
        </dgm:presLayoutVars>
      </dgm:prSet>
      <dgm:spPr/>
      <dgm:t>
        <a:bodyPr/>
        <a:lstStyle/>
        <a:p>
          <a:endParaRPr lang="tr-TR"/>
        </a:p>
      </dgm:t>
    </dgm:pt>
    <dgm:pt modelId="{2E67FD27-2691-4187-B336-66E9200E50E6}" type="pres">
      <dgm:prSet presAssocID="{E8294520-8B14-438A-A2B9-D39E6E8D6D62}" presName="level3hierChild" presStyleCnt="0"/>
      <dgm:spPr/>
    </dgm:pt>
    <dgm:pt modelId="{110BFDD6-9884-4F5F-B576-92EE455E235F}" type="pres">
      <dgm:prSet presAssocID="{78D9088C-D2AA-4D7D-9960-217766C4CA69}" presName="conn2-1" presStyleLbl="parChTrans1D2" presStyleIdx="6" presStyleCnt="7"/>
      <dgm:spPr/>
      <dgm:t>
        <a:bodyPr/>
        <a:lstStyle/>
        <a:p>
          <a:endParaRPr lang="tr-TR"/>
        </a:p>
      </dgm:t>
    </dgm:pt>
    <dgm:pt modelId="{BB7F9E0B-D7F1-4461-9807-ED7504FFFAA5}" type="pres">
      <dgm:prSet presAssocID="{78D9088C-D2AA-4D7D-9960-217766C4CA69}" presName="connTx" presStyleLbl="parChTrans1D2" presStyleIdx="6" presStyleCnt="7"/>
      <dgm:spPr/>
      <dgm:t>
        <a:bodyPr/>
        <a:lstStyle/>
        <a:p>
          <a:endParaRPr lang="tr-TR"/>
        </a:p>
      </dgm:t>
    </dgm:pt>
    <dgm:pt modelId="{E7B80724-73CE-4C15-B38C-34F34FE31293}" type="pres">
      <dgm:prSet presAssocID="{20EBD6B5-41E2-4CE7-9445-77910D5D5E6E}" presName="root2" presStyleCnt="0"/>
      <dgm:spPr/>
    </dgm:pt>
    <dgm:pt modelId="{EB79DE27-DB3E-4FB8-A228-D7FBA86E88C7}" type="pres">
      <dgm:prSet presAssocID="{20EBD6B5-41E2-4CE7-9445-77910D5D5E6E}" presName="LevelTwoTextNode" presStyleLbl="node2" presStyleIdx="6" presStyleCnt="7" custScaleX="285875" custScaleY="173959" custLinFactX="-100000" custLinFactNeighborX="-153873" custLinFactNeighborY="-61351">
        <dgm:presLayoutVars>
          <dgm:chPref val="3"/>
        </dgm:presLayoutVars>
      </dgm:prSet>
      <dgm:spPr/>
      <dgm:t>
        <a:bodyPr/>
        <a:lstStyle/>
        <a:p>
          <a:endParaRPr lang="tr-TR"/>
        </a:p>
      </dgm:t>
    </dgm:pt>
    <dgm:pt modelId="{14B4A761-C482-4A59-9DE0-A8C19A68AE77}" type="pres">
      <dgm:prSet presAssocID="{20EBD6B5-41E2-4CE7-9445-77910D5D5E6E}" presName="level3hierChild" presStyleCnt="0"/>
      <dgm:spPr/>
    </dgm:pt>
  </dgm:ptLst>
  <dgm:cxnLst>
    <dgm:cxn modelId="{B183D1A3-CC05-4CB7-BA0E-E7CCD3455A46}" type="presOf" srcId="{9245D0B0-CB14-429B-A1F0-807251FD8A7A}" destId="{1AE3FA0C-9BCC-4871-A500-C65CA6770FD8}" srcOrd="0" destOrd="0" presId="urn:microsoft.com/office/officeart/2005/8/layout/hierarchy2"/>
    <dgm:cxn modelId="{77341753-8D3D-47F4-9788-F94BFD8E2849}" srcId="{75B5AD7D-FE0B-4771-B762-3445F32466A3}" destId="{20EBD6B5-41E2-4CE7-9445-77910D5D5E6E}" srcOrd="6" destOrd="0" parTransId="{78D9088C-D2AA-4D7D-9960-217766C4CA69}" sibTransId="{82FB8B46-D368-4B4F-980F-B597484C7B90}"/>
    <dgm:cxn modelId="{7D327885-B2C0-435C-AC31-4B1EC5192477}" type="presOf" srcId="{E8294520-8B14-438A-A2B9-D39E6E8D6D62}" destId="{F537FC1C-0663-446D-B96B-BA1E9CD75B6A}" srcOrd="0" destOrd="0" presId="urn:microsoft.com/office/officeart/2005/8/layout/hierarchy2"/>
    <dgm:cxn modelId="{E90BCD30-F374-4BBE-AF3C-B968BF2E08CB}" srcId="{3B20D7DB-282F-4702-9D80-85510F6F6E31}" destId="{9245D0B0-CB14-429B-A1F0-807251FD8A7A}" srcOrd="1" destOrd="0" parTransId="{E3A13570-626A-4546-923B-735BD25F2DEF}" sibTransId="{3382B36D-7768-4CC9-9E45-7C1B973A74B1}"/>
    <dgm:cxn modelId="{1C726E6D-3CF2-47CA-8281-B18893C62208}" type="presOf" srcId="{C81267FE-C7A4-4B43-B1B2-83B15CBF9E6E}" destId="{B6C30893-0B04-4421-A66D-7F60B89C4323}" srcOrd="0" destOrd="0" presId="urn:microsoft.com/office/officeart/2005/8/layout/hierarchy2"/>
    <dgm:cxn modelId="{A399CF9F-C057-4CBD-862D-75097C054B97}" type="presOf" srcId="{EB8A4BB4-A902-4FF8-B7CB-F2E7CC14FFA9}" destId="{4B705A41-9D02-4EC9-B42D-D9809BEB51AA}" srcOrd="0" destOrd="0" presId="urn:microsoft.com/office/officeart/2005/8/layout/hierarchy2"/>
    <dgm:cxn modelId="{0ED1B771-82CA-4B6F-B20A-5387ED9F29F0}" type="presOf" srcId="{04CDCE26-1255-4D49-8C36-8BC39EB04502}" destId="{2E081B64-C972-420C-A35E-380A613341E9}" srcOrd="0" destOrd="0" presId="urn:microsoft.com/office/officeart/2005/8/layout/hierarchy2"/>
    <dgm:cxn modelId="{C0038903-7D95-497A-8877-0E3313F43799}" type="presOf" srcId="{157C60AA-BC6D-4BB9-A58A-CA144D46CED8}" destId="{B3B77C5B-3345-4DD4-B1E0-6CF344C08803}" srcOrd="0" destOrd="0" presId="urn:microsoft.com/office/officeart/2005/8/layout/hierarchy2"/>
    <dgm:cxn modelId="{BA9E883D-B5F1-4A22-813F-E4BABB796394}" type="presOf" srcId="{C5DAF796-C684-48F7-99DD-E620783FF4D6}" destId="{BD861EDF-5A87-4E0B-BEBB-1E556BD6D312}" srcOrd="1" destOrd="0" presId="urn:microsoft.com/office/officeart/2005/8/layout/hierarchy2"/>
    <dgm:cxn modelId="{DE3C43A1-D114-433C-8302-1F12D23D9914}" type="presOf" srcId="{E1377E68-697A-4C08-85E3-97ADAFA86150}" destId="{F860BAB8-6C15-4194-A85C-1993E6A8A4F7}" srcOrd="0" destOrd="0" presId="urn:microsoft.com/office/officeart/2005/8/layout/hierarchy2"/>
    <dgm:cxn modelId="{A8F8D9A0-7740-489A-AB5B-811BFBE15A50}" type="presOf" srcId="{281CE5FE-D8AE-4424-99B1-51DB4AE479E2}" destId="{78D6239D-8E92-41E3-8841-01A7BCC483F4}" srcOrd="1" destOrd="0" presId="urn:microsoft.com/office/officeart/2005/8/layout/hierarchy2"/>
    <dgm:cxn modelId="{B0F5C320-8B11-4E12-A375-0818F94FD5B8}" type="presOf" srcId="{04CDCE26-1255-4D49-8C36-8BC39EB04502}" destId="{E7B7F4B0-9DAB-4AC5-BF2E-7FD6576C6CD6}" srcOrd="1" destOrd="0" presId="urn:microsoft.com/office/officeart/2005/8/layout/hierarchy2"/>
    <dgm:cxn modelId="{4069E283-D172-474D-AC30-0295A5590AB3}" srcId="{75B5AD7D-FE0B-4771-B762-3445F32466A3}" destId="{EB8A4BB4-A902-4FF8-B7CB-F2E7CC14FFA9}" srcOrd="4" destOrd="0" parTransId="{996B025D-BA36-4614-A924-ADA133036C1D}" sibTransId="{894CA9B9-0796-4FEF-B277-AF7998BABEBC}"/>
    <dgm:cxn modelId="{84607605-8B3B-462B-B0C5-9D3C32ADA02C}" srcId="{75B5AD7D-FE0B-4771-B762-3445F32466A3}" destId="{23678A5B-A6FA-4450-A9D9-116F8E8501A5}" srcOrd="1" destOrd="0" parTransId="{771DDAA5-D2CB-492C-9ED8-883DC52DA194}" sibTransId="{B02A5F3D-DAAC-4BBD-92A1-0536E2E7EBF6}"/>
    <dgm:cxn modelId="{46783883-A9BD-4188-BC8D-058EAA4E5F63}" srcId="{75B5AD7D-FE0B-4771-B762-3445F32466A3}" destId="{E36EED1B-DAD4-4871-A902-2E6C0FBCF858}" srcOrd="2" destOrd="0" parTransId="{281CE5FE-D8AE-4424-99B1-51DB4AE479E2}" sibTransId="{DDD3593F-DD6B-4833-A8AF-93F41712F943}"/>
    <dgm:cxn modelId="{9AF5C685-6681-48E8-8A92-BBB2BDD83DB4}" srcId="{3B20D7DB-282F-4702-9D80-85510F6F6E31}" destId="{E1377E68-697A-4C08-85E3-97ADAFA86150}" srcOrd="0" destOrd="0" parTransId="{4B12F606-C17E-414D-8A20-34DF7B962434}" sibTransId="{6787C41A-809B-4C17-A757-88C054EA6B2B}"/>
    <dgm:cxn modelId="{FD7F3DB9-D1EB-4B42-BFD5-B8D4990838F9}" type="presOf" srcId="{75B5AD7D-FE0B-4771-B762-3445F32466A3}" destId="{EFCAFFF2-9834-4087-BCE3-E6C2A5B63A88}" srcOrd="0" destOrd="0" presId="urn:microsoft.com/office/officeart/2005/8/layout/hierarchy2"/>
    <dgm:cxn modelId="{238DBB78-6062-459E-A9EE-1EF5BA7009A9}" type="presOf" srcId="{78D9088C-D2AA-4D7D-9960-217766C4CA69}" destId="{BB7F9E0B-D7F1-4461-9807-ED7504FFFAA5}" srcOrd="1" destOrd="0" presId="urn:microsoft.com/office/officeart/2005/8/layout/hierarchy2"/>
    <dgm:cxn modelId="{C65848D8-E67C-4C55-8CD0-A80BDAFD0260}" type="presOf" srcId="{3B20D7DB-282F-4702-9D80-85510F6F6E31}" destId="{E7320AC4-DDB2-4009-B988-14A517167213}" srcOrd="0" destOrd="0" presId="urn:microsoft.com/office/officeart/2005/8/layout/hierarchy2"/>
    <dgm:cxn modelId="{C1F02995-D9F6-44B8-901D-2FBB13FB116D}" type="presOf" srcId="{996B025D-BA36-4614-A924-ADA133036C1D}" destId="{58967152-F002-4F37-B930-7863DBA54CB9}" srcOrd="1" destOrd="0" presId="urn:microsoft.com/office/officeart/2005/8/layout/hierarchy2"/>
    <dgm:cxn modelId="{72CFD8F3-8BC5-4296-845F-5DB193F4B418}" srcId="{75B5AD7D-FE0B-4771-B762-3445F32466A3}" destId="{3B20D7DB-282F-4702-9D80-85510F6F6E31}" srcOrd="0" destOrd="0" parTransId="{C81267FE-C7A4-4B43-B1B2-83B15CBF9E6E}" sibTransId="{4B324688-7321-4F34-9E7D-5247D3822BDD}"/>
    <dgm:cxn modelId="{0B9E7D7D-9BDD-4F1A-BCD5-04B5DF186C65}" type="presOf" srcId="{E36EED1B-DAD4-4871-A902-2E6C0FBCF858}" destId="{FDEB1293-B0BA-41AE-BE96-3EF7856B7629}" srcOrd="0" destOrd="0" presId="urn:microsoft.com/office/officeart/2005/8/layout/hierarchy2"/>
    <dgm:cxn modelId="{2B4E01A7-BB70-4D30-8212-E2155B9F84E0}" type="presOf" srcId="{C5DAF796-C684-48F7-99DD-E620783FF4D6}" destId="{214F06E2-6FE3-489D-8D92-9526529A240B}" srcOrd="0" destOrd="0" presId="urn:microsoft.com/office/officeart/2005/8/layout/hierarchy2"/>
    <dgm:cxn modelId="{7F4F7F09-58CF-4F0D-BAD0-D00DC050E8DF}" type="presOf" srcId="{E3A13570-626A-4546-923B-735BD25F2DEF}" destId="{659F1137-679B-4249-8225-2611E4A24578}" srcOrd="1" destOrd="0" presId="urn:microsoft.com/office/officeart/2005/8/layout/hierarchy2"/>
    <dgm:cxn modelId="{C76D1D97-0C0F-47CC-90D2-4805FD25470F}" type="presOf" srcId="{771DDAA5-D2CB-492C-9ED8-883DC52DA194}" destId="{E6536FAE-4028-449D-B9AC-C2E0AB95F908}" srcOrd="1" destOrd="0" presId="urn:microsoft.com/office/officeart/2005/8/layout/hierarchy2"/>
    <dgm:cxn modelId="{880B5F71-3A68-4347-8AEB-7B63F99EF552}" type="presOf" srcId="{6D6D7147-F0A4-44C9-B0BD-251509BE67CB}" destId="{CD5315F8-8EC4-4F48-A2AE-8DB306B5AF9C}" srcOrd="0" destOrd="0" presId="urn:microsoft.com/office/officeart/2005/8/layout/hierarchy2"/>
    <dgm:cxn modelId="{DA8755D7-A16D-4EF0-81E9-E209E42D8456}" type="presOf" srcId="{771DDAA5-D2CB-492C-9ED8-883DC52DA194}" destId="{8C9F1557-2F22-4912-A54C-EAD5FBC01AA1}" srcOrd="0" destOrd="0" presId="urn:microsoft.com/office/officeart/2005/8/layout/hierarchy2"/>
    <dgm:cxn modelId="{9FE8A980-9DDC-43AF-BC9D-BC785B612A90}" type="presOf" srcId="{E3A13570-626A-4546-923B-735BD25F2DEF}" destId="{5108B67E-9416-43AE-8567-9C41DA173209}" srcOrd="0" destOrd="0" presId="urn:microsoft.com/office/officeart/2005/8/layout/hierarchy2"/>
    <dgm:cxn modelId="{4F627761-7708-4F37-9B04-932BFBC5AA14}" type="presOf" srcId="{20EBD6B5-41E2-4CE7-9445-77910D5D5E6E}" destId="{EB79DE27-DB3E-4FB8-A228-D7FBA86E88C7}" srcOrd="0" destOrd="0" presId="urn:microsoft.com/office/officeart/2005/8/layout/hierarchy2"/>
    <dgm:cxn modelId="{DDB45CF4-AF3F-41A7-AABD-E3098295B239}" srcId="{75B5AD7D-FE0B-4771-B762-3445F32466A3}" destId="{E8294520-8B14-438A-A2B9-D39E6E8D6D62}" srcOrd="5" destOrd="0" parTransId="{04CDCE26-1255-4D49-8C36-8BC39EB04502}" sibTransId="{DB198F1F-797D-46B1-A7B0-1401E08379FE}"/>
    <dgm:cxn modelId="{12F5ED1C-9739-45A6-AB43-57D63685EE13}" type="presOf" srcId="{C81267FE-C7A4-4B43-B1B2-83B15CBF9E6E}" destId="{FBF4D1E8-A393-4B85-893D-D010A3288CDD}" srcOrd="1" destOrd="0" presId="urn:microsoft.com/office/officeart/2005/8/layout/hierarchy2"/>
    <dgm:cxn modelId="{3ECB0548-DA96-4174-8C3C-742B973CD3FE}" srcId="{6D6D7147-F0A4-44C9-B0BD-251509BE67CB}" destId="{75B5AD7D-FE0B-4771-B762-3445F32466A3}" srcOrd="0" destOrd="0" parTransId="{D4FC14AB-B346-49FE-BF81-2E25BE754869}" sibTransId="{D13A996E-DB30-4793-9B84-602736E499A9}"/>
    <dgm:cxn modelId="{5D8111EA-7713-40AE-86F5-CB007257FC7E}" srcId="{75B5AD7D-FE0B-4771-B762-3445F32466A3}" destId="{157C60AA-BC6D-4BB9-A58A-CA144D46CED8}" srcOrd="3" destOrd="0" parTransId="{C5DAF796-C684-48F7-99DD-E620783FF4D6}" sibTransId="{9935F491-E8C7-411C-A92A-9D9CA68487E4}"/>
    <dgm:cxn modelId="{08BAFBAD-FF79-4C6D-92DD-7FDE7E0A5574}" type="presOf" srcId="{281CE5FE-D8AE-4424-99B1-51DB4AE479E2}" destId="{DE043655-5932-492C-95AB-2CA5F8B95C58}" srcOrd="0" destOrd="0" presId="urn:microsoft.com/office/officeart/2005/8/layout/hierarchy2"/>
    <dgm:cxn modelId="{35E11FA3-333D-4AAB-9149-00B637827CA1}" type="presOf" srcId="{78D9088C-D2AA-4D7D-9960-217766C4CA69}" destId="{110BFDD6-9884-4F5F-B576-92EE455E235F}" srcOrd="0" destOrd="0" presId="urn:microsoft.com/office/officeart/2005/8/layout/hierarchy2"/>
    <dgm:cxn modelId="{90CE227D-61E6-4012-B405-C2B7A782BD49}" type="presOf" srcId="{996B025D-BA36-4614-A924-ADA133036C1D}" destId="{1D9450B7-E2BD-4276-8C7D-81259292A147}" srcOrd="0" destOrd="0" presId="urn:microsoft.com/office/officeart/2005/8/layout/hierarchy2"/>
    <dgm:cxn modelId="{CF991F85-EF63-44F3-B079-16A1F8E3F1EC}" type="presOf" srcId="{23678A5B-A6FA-4450-A9D9-116F8E8501A5}" destId="{69C11130-813C-444A-92DB-D6139CE25C50}" srcOrd="0" destOrd="0" presId="urn:microsoft.com/office/officeart/2005/8/layout/hierarchy2"/>
    <dgm:cxn modelId="{BD61162C-46B3-4476-922B-DF812997B607}" type="presOf" srcId="{4B12F606-C17E-414D-8A20-34DF7B962434}" destId="{D2D5341E-D477-42A6-8569-3C6B357049C8}" srcOrd="1" destOrd="0" presId="urn:microsoft.com/office/officeart/2005/8/layout/hierarchy2"/>
    <dgm:cxn modelId="{C2029048-7666-438D-963F-E1209E532162}" type="presOf" srcId="{4B12F606-C17E-414D-8A20-34DF7B962434}" destId="{9F54ADC7-8E4D-427A-A32C-B7151EFE14C5}" srcOrd="0" destOrd="0" presId="urn:microsoft.com/office/officeart/2005/8/layout/hierarchy2"/>
    <dgm:cxn modelId="{30094BC3-3F4E-4A85-A6CA-95D4BDFC04D5}" type="presParOf" srcId="{CD5315F8-8EC4-4F48-A2AE-8DB306B5AF9C}" destId="{0FF73BEE-2A05-4E65-B2B1-D14E99305D04}" srcOrd="0" destOrd="0" presId="urn:microsoft.com/office/officeart/2005/8/layout/hierarchy2"/>
    <dgm:cxn modelId="{E9A66631-C7C6-420F-9540-3419047EFDA3}" type="presParOf" srcId="{0FF73BEE-2A05-4E65-B2B1-D14E99305D04}" destId="{EFCAFFF2-9834-4087-BCE3-E6C2A5B63A88}" srcOrd="0" destOrd="0" presId="urn:microsoft.com/office/officeart/2005/8/layout/hierarchy2"/>
    <dgm:cxn modelId="{36A1E966-FF1B-4155-9A03-F1D39ADAF897}" type="presParOf" srcId="{0FF73BEE-2A05-4E65-B2B1-D14E99305D04}" destId="{935E0430-2119-4113-8922-C2D6AA1E91EF}" srcOrd="1" destOrd="0" presId="urn:microsoft.com/office/officeart/2005/8/layout/hierarchy2"/>
    <dgm:cxn modelId="{BB83E4C3-6968-49A7-932F-E54DB8FB20D5}" type="presParOf" srcId="{935E0430-2119-4113-8922-C2D6AA1E91EF}" destId="{B6C30893-0B04-4421-A66D-7F60B89C4323}" srcOrd="0" destOrd="0" presId="urn:microsoft.com/office/officeart/2005/8/layout/hierarchy2"/>
    <dgm:cxn modelId="{16B4D183-8410-451B-B79D-D213E4F5F70B}" type="presParOf" srcId="{B6C30893-0B04-4421-A66D-7F60B89C4323}" destId="{FBF4D1E8-A393-4B85-893D-D010A3288CDD}" srcOrd="0" destOrd="0" presId="urn:microsoft.com/office/officeart/2005/8/layout/hierarchy2"/>
    <dgm:cxn modelId="{809353A1-2349-4BC2-AFB1-0B02B6E91078}" type="presParOf" srcId="{935E0430-2119-4113-8922-C2D6AA1E91EF}" destId="{C0BEF18F-18E0-45F7-89B0-883627D076DC}" srcOrd="1" destOrd="0" presId="urn:microsoft.com/office/officeart/2005/8/layout/hierarchy2"/>
    <dgm:cxn modelId="{CE17DCDC-098E-4161-A005-4E70577CD813}" type="presParOf" srcId="{C0BEF18F-18E0-45F7-89B0-883627D076DC}" destId="{E7320AC4-DDB2-4009-B988-14A517167213}" srcOrd="0" destOrd="0" presId="urn:microsoft.com/office/officeart/2005/8/layout/hierarchy2"/>
    <dgm:cxn modelId="{05944940-4201-4749-B2AD-0E57FBD60541}" type="presParOf" srcId="{C0BEF18F-18E0-45F7-89B0-883627D076DC}" destId="{E1E2DD97-9E61-4EB6-8918-64D80F470B28}" srcOrd="1" destOrd="0" presId="urn:microsoft.com/office/officeart/2005/8/layout/hierarchy2"/>
    <dgm:cxn modelId="{063A8EA9-0D87-4BA8-B3BB-4346713CDC88}" type="presParOf" srcId="{E1E2DD97-9E61-4EB6-8918-64D80F470B28}" destId="{9F54ADC7-8E4D-427A-A32C-B7151EFE14C5}" srcOrd="0" destOrd="0" presId="urn:microsoft.com/office/officeart/2005/8/layout/hierarchy2"/>
    <dgm:cxn modelId="{522D7F1E-15F8-4DDC-87AF-EAAA0DCB3417}" type="presParOf" srcId="{9F54ADC7-8E4D-427A-A32C-B7151EFE14C5}" destId="{D2D5341E-D477-42A6-8569-3C6B357049C8}" srcOrd="0" destOrd="0" presId="urn:microsoft.com/office/officeart/2005/8/layout/hierarchy2"/>
    <dgm:cxn modelId="{CBB6BE0D-7D93-49F4-AFED-F0B75F5C8E6F}" type="presParOf" srcId="{E1E2DD97-9E61-4EB6-8918-64D80F470B28}" destId="{496FE83E-B999-4FF9-9F63-23B17A190EB6}" srcOrd="1" destOrd="0" presId="urn:microsoft.com/office/officeart/2005/8/layout/hierarchy2"/>
    <dgm:cxn modelId="{A4214B83-8664-4A0D-8B31-EB0B31910740}" type="presParOf" srcId="{496FE83E-B999-4FF9-9F63-23B17A190EB6}" destId="{F860BAB8-6C15-4194-A85C-1993E6A8A4F7}" srcOrd="0" destOrd="0" presId="urn:microsoft.com/office/officeart/2005/8/layout/hierarchy2"/>
    <dgm:cxn modelId="{4957D142-57CD-415F-B931-FE18F7BCF281}" type="presParOf" srcId="{496FE83E-B999-4FF9-9F63-23B17A190EB6}" destId="{283C4ACA-6665-4E11-B06C-53AB4810126B}" srcOrd="1" destOrd="0" presId="urn:microsoft.com/office/officeart/2005/8/layout/hierarchy2"/>
    <dgm:cxn modelId="{915EC053-6BBF-467F-B461-0C608453394D}" type="presParOf" srcId="{E1E2DD97-9E61-4EB6-8918-64D80F470B28}" destId="{5108B67E-9416-43AE-8567-9C41DA173209}" srcOrd="2" destOrd="0" presId="urn:microsoft.com/office/officeart/2005/8/layout/hierarchy2"/>
    <dgm:cxn modelId="{7ACCE9FE-886C-4610-9FCF-D3C116C09C85}" type="presParOf" srcId="{5108B67E-9416-43AE-8567-9C41DA173209}" destId="{659F1137-679B-4249-8225-2611E4A24578}" srcOrd="0" destOrd="0" presId="urn:microsoft.com/office/officeart/2005/8/layout/hierarchy2"/>
    <dgm:cxn modelId="{527FCF4B-AD01-4045-9880-D57FBE5CC3BF}" type="presParOf" srcId="{E1E2DD97-9E61-4EB6-8918-64D80F470B28}" destId="{D06C4A68-5047-40BC-BAE3-1AB21328CCC1}" srcOrd="3" destOrd="0" presId="urn:microsoft.com/office/officeart/2005/8/layout/hierarchy2"/>
    <dgm:cxn modelId="{31A6385D-84D8-43FA-ADDC-4FB2719D8525}" type="presParOf" srcId="{D06C4A68-5047-40BC-BAE3-1AB21328CCC1}" destId="{1AE3FA0C-9BCC-4871-A500-C65CA6770FD8}" srcOrd="0" destOrd="0" presId="urn:microsoft.com/office/officeart/2005/8/layout/hierarchy2"/>
    <dgm:cxn modelId="{EBE418A1-AE48-4F32-AD4C-62580577E27D}" type="presParOf" srcId="{D06C4A68-5047-40BC-BAE3-1AB21328CCC1}" destId="{6A991BEF-B81F-4755-A8C5-5D1901C5204F}" srcOrd="1" destOrd="0" presId="urn:microsoft.com/office/officeart/2005/8/layout/hierarchy2"/>
    <dgm:cxn modelId="{7EFDE215-8550-4091-B99A-2E83F8B4A9DE}" type="presParOf" srcId="{935E0430-2119-4113-8922-C2D6AA1E91EF}" destId="{8C9F1557-2F22-4912-A54C-EAD5FBC01AA1}" srcOrd="2" destOrd="0" presId="urn:microsoft.com/office/officeart/2005/8/layout/hierarchy2"/>
    <dgm:cxn modelId="{912EC4D8-CF58-4C3E-A686-DFEC97082E18}" type="presParOf" srcId="{8C9F1557-2F22-4912-A54C-EAD5FBC01AA1}" destId="{E6536FAE-4028-449D-B9AC-C2E0AB95F908}" srcOrd="0" destOrd="0" presId="urn:microsoft.com/office/officeart/2005/8/layout/hierarchy2"/>
    <dgm:cxn modelId="{937065C4-4909-4DB0-A305-54CBB3D07F93}" type="presParOf" srcId="{935E0430-2119-4113-8922-C2D6AA1E91EF}" destId="{481EDA58-E6F1-43FA-8D5F-A0EA36C3E2FE}" srcOrd="3" destOrd="0" presId="urn:microsoft.com/office/officeart/2005/8/layout/hierarchy2"/>
    <dgm:cxn modelId="{819774A2-32B6-4021-BABF-527A72D18F02}" type="presParOf" srcId="{481EDA58-E6F1-43FA-8D5F-A0EA36C3E2FE}" destId="{69C11130-813C-444A-92DB-D6139CE25C50}" srcOrd="0" destOrd="0" presId="urn:microsoft.com/office/officeart/2005/8/layout/hierarchy2"/>
    <dgm:cxn modelId="{C8CAC9AB-E533-45D8-8C15-FEDD165BEEDA}" type="presParOf" srcId="{481EDA58-E6F1-43FA-8D5F-A0EA36C3E2FE}" destId="{D8B16539-07D2-4A1B-9174-6BF9DD5DB0AF}" srcOrd="1" destOrd="0" presId="urn:microsoft.com/office/officeart/2005/8/layout/hierarchy2"/>
    <dgm:cxn modelId="{C371C127-46CD-4531-A66A-B0B69D3E6E25}" type="presParOf" srcId="{935E0430-2119-4113-8922-C2D6AA1E91EF}" destId="{DE043655-5932-492C-95AB-2CA5F8B95C58}" srcOrd="4" destOrd="0" presId="urn:microsoft.com/office/officeart/2005/8/layout/hierarchy2"/>
    <dgm:cxn modelId="{E279A7AC-A823-4DE6-84C6-073580C4924F}" type="presParOf" srcId="{DE043655-5932-492C-95AB-2CA5F8B95C58}" destId="{78D6239D-8E92-41E3-8841-01A7BCC483F4}" srcOrd="0" destOrd="0" presId="urn:microsoft.com/office/officeart/2005/8/layout/hierarchy2"/>
    <dgm:cxn modelId="{598ED35B-5EF2-4E20-9A9D-7C9F9A0A5B70}" type="presParOf" srcId="{935E0430-2119-4113-8922-C2D6AA1E91EF}" destId="{F0391BB5-22C9-4E7F-874F-D356BA9AEEB2}" srcOrd="5" destOrd="0" presId="urn:microsoft.com/office/officeart/2005/8/layout/hierarchy2"/>
    <dgm:cxn modelId="{8263B143-EDFA-4E48-99D0-790CA66C4C34}" type="presParOf" srcId="{F0391BB5-22C9-4E7F-874F-D356BA9AEEB2}" destId="{FDEB1293-B0BA-41AE-BE96-3EF7856B7629}" srcOrd="0" destOrd="0" presId="urn:microsoft.com/office/officeart/2005/8/layout/hierarchy2"/>
    <dgm:cxn modelId="{BD508A4B-0ED8-486B-91A2-1DA16BD588A6}" type="presParOf" srcId="{F0391BB5-22C9-4E7F-874F-D356BA9AEEB2}" destId="{2DB3CD78-F83E-43BA-A7D5-AB4C5A55CFDA}" srcOrd="1" destOrd="0" presId="urn:microsoft.com/office/officeart/2005/8/layout/hierarchy2"/>
    <dgm:cxn modelId="{FF2CFA51-9D3B-48BF-B805-614BA5BF02FA}" type="presParOf" srcId="{935E0430-2119-4113-8922-C2D6AA1E91EF}" destId="{214F06E2-6FE3-489D-8D92-9526529A240B}" srcOrd="6" destOrd="0" presId="urn:microsoft.com/office/officeart/2005/8/layout/hierarchy2"/>
    <dgm:cxn modelId="{4FB3924C-53B5-4E80-9FA0-35A78F917666}" type="presParOf" srcId="{214F06E2-6FE3-489D-8D92-9526529A240B}" destId="{BD861EDF-5A87-4E0B-BEBB-1E556BD6D312}" srcOrd="0" destOrd="0" presId="urn:microsoft.com/office/officeart/2005/8/layout/hierarchy2"/>
    <dgm:cxn modelId="{2EAD90CE-6D3B-4801-8B3C-7A1F425F23FD}" type="presParOf" srcId="{935E0430-2119-4113-8922-C2D6AA1E91EF}" destId="{D9FD321F-8526-40C1-83FB-110E7D2273AF}" srcOrd="7" destOrd="0" presId="urn:microsoft.com/office/officeart/2005/8/layout/hierarchy2"/>
    <dgm:cxn modelId="{E3BFBF07-2B3E-4A5E-AEBA-E8DFEF888D67}" type="presParOf" srcId="{D9FD321F-8526-40C1-83FB-110E7D2273AF}" destId="{B3B77C5B-3345-4DD4-B1E0-6CF344C08803}" srcOrd="0" destOrd="0" presId="urn:microsoft.com/office/officeart/2005/8/layout/hierarchy2"/>
    <dgm:cxn modelId="{55FA01D0-D368-45A5-B404-43C2B16B04B6}" type="presParOf" srcId="{D9FD321F-8526-40C1-83FB-110E7D2273AF}" destId="{AFD74927-7F4C-42DB-B1B1-3CF1E8922889}" srcOrd="1" destOrd="0" presId="urn:microsoft.com/office/officeart/2005/8/layout/hierarchy2"/>
    <dgm:cxn modelId="{69C1A82F-BD93-43DB-8011-BF8C5A1013D3}" type="presParOf" srcId="{935E0430-2119-4113-8922-C2D6AA1E91EF}" destId="{1D9450B7-E2BD-4276-8C7D-81259292A147}" srcOrd="8" destOrd="0" presId="urn:microsoft.com/office/officeart/2005/8/layout/hierarchy2"/>
    <dgm:cxn modelId="{49CA184B-620D-4044-94A1-583DD6ADFF22}" type="presParOf" srcId="{1D9450B7-E2BD-4276-8C7D-81259292A147}" destId="{58967152-F002-4F37-B930-7863DBA54CB9}" srcOrd="0" destOrd="0" presId="urn:microsoft.com/office/officeart/2005/8/layout/hierarchy2"/>
    <dgm:cxn modelId="{4E6BAF1C-E0A8-45DC-8BB3-85D5BEBFA763}" type="presParOf" srcId="{935E0430-2119-4113-8922-C2D6AA1E91EF}" destId="{4D186B1B-3621-400B-9499-3AAEF3F689E5}" srcOrd="9" destOrd="0" presId="urn:microsoft.com/office/officeart/2005/8/layout/hierarchy2"/>
    <dgm:cxn modelId="{71096D21-2931-4AA6-94D7-D9A1B770365E}" type="presParOf" srcId="{4D186B1B-3621-400B-9499-3AAEF3F689E5}" destId="{4B705A41-9D02-4EC9-B42D-D9809BEB51AA}" srcOrd="0" destOrd="0" presId="urn:microsoft.com/office/officeart/2005/8/layout/hierarchy2"/>
    <dgm:cxn modelId="{7421BFA2-B5A8-4A56-B37C-C906718D3417}" type="presParOf" srcId="{4D186B1B-3621-400B-9499-3AAEF3F689E5}" destId="{88CF3369-0D96-4852-8925-D9BFED7E0923}" srcOrd="1" destOrd="0" presId="urn:microsoft.com/office/officeart/2005/8/layout/hierarchy2"/>
    <dgm:cxn modelId="{8D720A06-2562-41CC-889E-EA7E8419DC35}" type="presParOf" srcId="{935E0430-2119-4113-8922-C2D6AA1E91EF}" destId="{2E081B64-C972-420C-A35E-380A613341E9}" srcOrd="10" destOrd="0" presId="urn:microsoft.com/office/officeart/2005/8/layout/hierarchy2"/>
    <dgm:cxn modelId="{9CD41711-6A67-4A5A-9DFA-3F8F756A51D9}" type="presParOf" srcId="{2E081B64-C972-420C-A35E-380A613341E9}" destId="{E7B7F4B0-9DAB-4AC5-BF2E-7FD6576C6CD6}" srcOrd="0" destOrd="0" presId="urn:microsoft.com/office/officeart/2005/8/layout/hierarchy2"/>
    <dgm:cxn modelId="{0FA4E6A7-77A2-4FED-8C19-5DEA4E284599}" type="presParOf" srcId="{935E0430-2119-4113-8922-C2D6AA1E91EF}" destId="{5D6DEFD6-7277-4AA0-83F8-904C1AAA3D1D}" srcOrd="11" destOrd="0" presId="urn:microsoft.com/office/officeart/2005/8/layout/hierarchy2"/>
    <dgm:cxn modelId="{E02DF285-7C88-415E-8B77-4F12BD0817E5}" type="presParOf" srcId="{5D6DEFD6-7277-4AA0-83F8-904C1AAA3D1D}" destId="{F537FC1C-0663-446D-B96B-BA1E9CD75B6A}" srcOrd="0" destOrd="0" presId="urn:microsoft.com/office/officeart/2005/8/layout/hierarchy2"/>
    <dgm:cxn modelId="{6DA8A255-5397-4609-BA4C-5FAA950CFAE1}" type="presParOf" srcId="{5D6DEFD6-7277-4AA0-83F8-904C1AAA3D1D}" destId="{2E67FD27-2691-4187-B336-66E9200E50E6}" srcOrd="1" destOrd="0" presId="urn:microsoft.com/office/officeart/2005/8/layout/hierarchy2"/>
    <dgm:cxn modelId="{DAA19367-B482-4E0A-9582-D28C08C6BB19}" type="presParOf" srcId="{935E0430-2119-4113-8922-C2D6AA1E91EF}" destId="{110BFDD6-9884-4F5F-B576-92EE455E235F}" srcOrd="12" destOrd="0" presId="urn:microsoft.com/office/officeart/2005/8/layout/hierarchy2"/>
    <dgm:cxn modelId="{3C1D4F43-6C65-4A4F-BEC0-3ABA3B070E20}" type="presParOf" srcId="{110BFDD6-9884-4F5F-B576-92EE455E235F}" destId="{BB7F9E0B-D7F1-4461-9807-ED7504FFFAA5}" srcOrd="0" destOrd="0" presId="urn:microsoft.com/office/officeart/2005/8/layout/hierarchy2"/>
    <dgm:cxn modelId="{A8D6DEAA-6439-424B-A0C1-97C25E6C9717}" type="presParOf" srcId="{935E0430-2119-4113-8922-C2D6AA1E91EF}" destId="{E7B80724-73CE-4C15-B38C-34F34FE31293}" srcOrd="13" destOrd="0" presId="urn:microsoft.com/office/officeart/2005/8/layout/hierarchy2"/>
    <dgm:cxn modelId="{31B12D55-1197-45D7-80C8-1E4597892B37}" type="presParOf" srcId="{E7B80724-73CE-4C15-B38C-34F34FE31293}" destId="{EB79DE27-DB3E-4FB8-A228-D7FBA86E88C7}" srcOrd="0" destOrd="0" presId="urn:microsoft.com/office/officeart/2005/8/layout/hierarchy2"/>
    <dgm:cxn modelId="{E1A737A1-0807-4356-851B-29AC19529E5F}" type="presParOf" srcId="{E7B80724-73CE-4C15-B38C-34F34FE31293}" destId="{14B4A761-C482-4A59-9DE0-A8C19A68AE7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3/13/2020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3/13/2020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3/13/2020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3/13/2020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3/13/2020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3/13/2020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3/13/2020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tr-TR" smtClean="0"/>
              <a:t>Asıl başlık stili için tıklatın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1CF131DD-A141-4471-BCF9-C6073EDD7E20}" type="datetimeFigureOut">
              <a:rPr lang="en-US" dirty="0"/>
              <a:t>3/13/2020</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3/13/2020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3/13/2020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ARAŞTIRMANIN AŞAMALARI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419346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Yararlanılan Kaynaklar</a:t>
            </a:r>
            <a:endParaRPr lang="tr-TR" dirty="0"/>
          </a:p>
        </p:txBody>
      </p:sp>
      <p:sp>
        <p:nvSpPr>
          <p:cNvPr id="3" name="İçerik Yer Tutucusu 2"/>
          <p:cNvSpPr>
            <a:spLocks noGrp="1"/>
          </p:cNvSpPr>
          <p:nvPr>
            <p:ph idx="1"/>
          </p:nvPr>
        </p:nvSpPr>
        <p:spPr/>
        <p:txBody>
          <a:bodyPr/>
          <a:lstStyle/>
          <a:p>
            <a:pPr lvl="0"/>
            <a:r>
              <a:rPr lang="tr-TR" sz="2000" dirty="0" err="1" smtClean="0"/>
              <a:t>Geray</a:t>
            </a:r>
            <a:r>
              <a:rPr lang="tr-TR" sz="2000" dirty="0"/>
              <a:t>, H. (2017) Toplumsal Araştırmalarda Nicel ve Nitel Yöntemlere Giriş. Ankara: Ütopya </a:t>
            </a:r>
            <a:r>
              <a:rPr lang="tr-TR" sz="2000" dirty="0" smtClean="0"/>
              <a:t>Yayınları</a:t>
            </a:r>
          </a:p>
          <a:p>
            <a:pPr lvl="0"/>
            <a:r>
              <a:rPr lang="tr-TR" sz="2000" dirty="0" smtClean="0"/>
              <a:t>Kuş</a:t>
            </a:r>
            <a:r>
              <a:rPr lang="tr-TR" sz="2000" dirty="0"/>
              <a:t>, E. (2012) Nicel – Nitel Araştırma Teknikleri. Ankara: Anı Yayıncılık</a:t>
            </a:r>
          </a:p>
          <a:p>
            <a:pPr lvl="0"/>
            <a:r>
              <a:rPr lang="tr-TR" sz="2000" dirty="0" err="1"/>
              <a:t>Barzun</a:t>
            </a:r>
            <a:r>
              <a:rPr lang="tr-TR" sz="2000" dirty="0"/>
              <a:t>, J. ve </a:t>
            </a:r>
            <a:r>
              <a:rPr lang="tr-TR" sz="2000" dirty="0" err="1"/>
              <a:t>Graff</a:t>
            </a:r>
            <a:r>
              <a:rPr lang="tr-TR" sz="2000" dirty="0"/>
              <a:t>, F.H. (2008) Modern Araştırmacı. Ankara: </a:t>
            </a:r>
            <a:r>
              <a:rPr lang="tr-TR" sz="2000" dirty="0" err="1"/>
              <a:t>Tübitak</a:t>
            </a:r>
            <a:r>
              <a:rPr lang="tr-TR" sz="2000" dirty="0"/>
              <a:t> </a:t>
            </a:r>
            <a:r>
              <a:rPr lang="tr-TR" sz="2000" dirty="0" smtClean="0"/>
              <a:t>Yayınları</a:t>
            </a:r>
            <a:endParaRPr lang="tr-TR" sz="2000" dirty="0"/>
          </a:p>
        </p:txBody>
      </p:sp>
    </p:spTree>
    <p:extLst>
      <p:ext uri="{BB962C8B-B14F-4D97-AF65-F5344CB8AC3E}">
        <p14:creationId xmlns:p14="http://schemas.microsoft.com/office/powerpoint/2010/main" val="2526080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00000"/>
                </a:solidFill>
              </a:rPr>
              <a:t>Araştırmanın Aşamaları</a:t>
            </a:r>
            <a:endParaRPr lang="tr-TR" dirty="0">
              <a:solidFill>
                <a:srgbClr val="C00000"/>
              </a:solidFill>
            </a:endParaRPr>
          </a:p>
        </p:txBody>
      </p:sp>
      <p:sp>
        <p:nvSpPr>
          <p:cNvPr id="3" name="İçerik Yer Tutucusu 2"/>
          <p:cNvSpPr>
            <a:spLocks noGrp="1"/>
          </p:cNvSpPr>
          <p:nvPr>
            <p:ph idx="1"/>
          </p:nvPr>
        </p:nvSpPr>
        <p:spPr/>
        <p:txBody>
          <a:bodyPr>
            <a:normAutofit/>
          </a:bodyPr>
          <a:lstStyle/>
          <a:p>
            <a:r>
              <a:rPr lang="tr-TR" sz="4400" dirty="0" smtClean="0"/>
              <a:t>Problemin (konu/sorunun) saptanması</a:t>
            </a:r>
          </a:p>
          <a:p>
            <a:r>
              <a:rPr lang="tr-TR" sz="4400" dirty="0" smtClean="0"/>
              <a:t>Araştırma </a:t>
            </a:r>
            <a:r>
              <a:rPr lang="tr-TR" sz="4400" dirty="0"/>
              <a:t>ö</a:t>
            </a:r>
            <a:r>
              <a:rPr lang="tr-TR" sz="4400" dirty="0" smtClean="0"/>
              <a:t>nerisinin hazırlanması</a:t>
            </a:r>
          </a:p>
          <a:p>
            <a:r>
              <a:rPr lang="tr-TR" sz="4400" dirty="0" smtClean="0"/>
              <a:t>Araştırmanın gerçekleştirilmesi</a:t>
            </a:r>
          </a:p>
          <a:p>
            <a:r>
              <a:rPr lang="tr-TR" sz="4400" dirty="0" smtClean="0"/>
              <a:t>Araştırmanın yazılıp, </a:t>
            </a:r>
            <a:r>
              <a:rPr lang="tr-TR" sz="4400" dirty="0" err="1" smtClean="0"/>
              <a:t>raporlaştırılması</a:t>
            </a:r>
            <a:endParaRPr lang="tr-TR" sz="4400" dirty="0"/>
          </a:p>
        </p:txBody>
      </p:sp>
    </p:spTree>
    <p:extLst>
      <p:ext uri="{BB962C8B-B14F-4D97-AF65-F5344CB8AC3E}">
        <p14:creationId xmlns:p14="http://schemas.microsoft.com/office/powerpoint/2010/main" val="2157681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p>
        </p:txBody>
      </p:sp>
      <p:sp>
        <p:nvSpPr>
          <p:cNvPr id="3" name="İçerik Yer Tutucusu 2"/>
          <p:cNvSpPr>
            <a:spLocks noGrp="1"/>
          </p:cNvSpPr>
          <p:nvPr>
            <p:ph idx="1"/>
          </p:nvPr>
        </p:nvSpPr>
        <p:spPr/>
        <p:txBody>
          <a:bodyPr>
            <a:noAutofit/>
          </a:bodyPr>
          <a:lstStyle/>
          <a:p>
            <a:r>
              <a:rPr lang="tr-TR" sz="2400" dirty="0" smtClean="0"/>
              <a:t>Problem karşılaşılan bir güçlük olabileceği gibi merak edilen bir konu da olabilir.</a:t>
            </a:r>
          </a:p>
          <a:p>
            <a:r>
              <a:rPr lang="tr-TR" sz="2400" dirty="0" smtClean="0"/>
              <a:t>Konu ya da problemi kendiniz bulabilirsiniz ya da başkası tarafından size araştırmak üzere verilebilir.</a:t>
            </a:r>
          </a:p>
          <a:p>
            <a:r>
              <a:rPr lang="tr-TR" sz="2400" dirty="0" smtClean="0"/>
              <a:t>Araştırmak için kendiniz bir konu belirleyecekseniz bu konunun ilgi duyduğunuz, hakkında çok okuma yaptığınız, sürekli gözlemlediğiniz, merak ettiğiniz, şikayet ettiğiniz, sizi üzen ya da mutlu eden, korktuğunuz bir konu olmasına dikkat ederseniz daha kolay motive olur ve daha kısa sürede daha nitelikli sonuçlar ortaya çıkarabilirsiniz.</a:t>
            </a:r>
          </a:p>
        </p:txBody>
      </p:sp>
    </p:spTree>
    <p:extLst>
      <p:ext uri="{BB962C8B-B14F-4D97-AF65-F5344CB8AC3E}">
        <p14:creationId xmlns:p14="http://schemas.microsoft.com/office/powerpoint/2010/main" val="25733983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endParaRPr lang="tr-TR" dirty="0"/>
          </a:p>
        </p:txBody>
      </p:sp>
      <p:sp>
        <p:nvSpPr>
          <p:cNvPr id="3" name="İçerik Yer Tutucusu 2"/>
          <p:cNvSpPr>
            <a:spLocks noGrp="1"/>
          </p:cNvSpPr>
          <p:nvPr>
            <p:ph idx="1"/>
          </p:nvPr>
        </p:nvSpPr>
        <p:spPr/>
        <p:txBody>
          <a:bodyPr/>
          <a:lstStyle/>
          <a:p>
            <a:r>
              <a:rPr lang="tr-TR" sz="2400" dirty="0"/>
              <a:t>Konu belirlerken ayrıca seçtiğim konu önemli mi, benim becerilerim bu araştırmayı yapmak için yeterli mi, konu daraltılmış ve odaklanmış mı, seçilen yöntem araştırma sorularıyla uyumlu mu, araştırmada gözlem yapılacak kişi, mekan, bilgi, belge ulaşılabilir mi sorularını da araştırmacının kendisine sorması gerekir. </a:t>
            </a:r>
          </a:p>
          <a:p>
            <a:r>
              <a:rPr lang="tr-TR" sz="2400" dirty="0"/>
              <a:t>İlk aşamada bulduğumuz konular çok kapsamlı olduğu için sistemli araştırmaya elverişli konular olmayabilir. Öncelikle bulduğumuz konuyu sınırlayarak konumuzu çalışılabilir bir konuya dönüştürmeliyiz. </a:t>
            </a:r>
          </a:p>
          <a:p>
            <a:endParaRPr lang="tr-TR" dirty="0"/>
          </a:p>
        </p:txBody>
      </p:sp>
    </p:spTree>
    <p:extLst>
      <p:ext uri="{BB962C8B-B14F-4D97-AF65-F5344CB8AC3E}">
        <p14:creationId xmlns:p14="http://schemas.microsoft.com/office/powerpoint/2010/main" val="1121684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00000"/>
                </a:solidFill>
              </a:rPr>
              <a:t>Konu Bulma ve Konuyu Daraltma</a:t>
            </a:r>
            <a:endParaRPr lang="tr-TR" dirty="0">
              <a:solidFill>
                <a:srgbClr val="C00000"/>
              </a:solidFill>
            </a:endParaRPr>
          </a:p>
        </p:txBody>
      </p:sp>
      <p:sp>
        <p:nvSpPr>
          <p:cNvPr id="3" name="İçerik Yer Tutucusu 2"/>
          <p:cNvSpPr>
            <a:spLocks noGrp="1"/>
          </p:cNvSpPr>
          <p:nvPr>
            <p:ph idx="1"/>
          </p:nvPr>
        </p:nvSpPr>
        <p:spPr/>
        <p:txBody>
          <a:bodyPr>
            <a:normAutofit/>
          </a:bodyPr>
          <a:lstStyle/>
          <a:p>
            <a:r>
              <a:rPr lang="tr-TR" sz="2400" dirty="0" smtClean="0"/>
              <a:t>Konu bulmak ve bulduğumuz konuları daraltmak için çeşitli düşünce geliştirme yöntemleri vardır. </a:t>
            </a:r>
          </a:p>
          <a:p>
            <a:r>
              <a:rPr lang="tr-TR" sz="2400" dirty="0" smtClean="0"/>
              <a:t>Bu yöntemler aslında gündelik araştırma sürecinde bireylerin otomatik olarak kullandıkları yöntemlerdir.</a:t>
            </a:r>
          </a:p>
          <a:p>
            <a:r>
              <a:rPr lang="tr-TR" sz="2400" dirty="0" smtClean="0"/>
              <a:t>Araştırmacı bu yöntemleri belli bir teknikle ve farkında olarak kullanır.</a:t>
            </a:r>
          </a:p>
          <a:p>
            <a:r>
              <a:rPr lang="tr-TR" sz="2400" dirty="0" smtClean="0"/>
              <a:t>Bunlar arasında bilinç akışı, beyin fırtınası  ve zihin haritalandırma tekniklerini sıralayabiliriz. </a:t>
            </a:r>
          </a:p>
        </p:txBody>
      </p:sp>
    </p:spTree>
    <p:extLst>
      <p:ext uri="{BB962C8B-B14F-4D97-AF65-F5344CB8AC3E}">
        <p14:creationId xmlns:p14="http://schemas.microsoft.com/office/powerpoint/2010/main" val="3573723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endParaRPr lang="tr-TR" dirty="0"/>
          </a:p>
        </p:txBody>
      </p:sp>
      <p:sp>
        <p:nvSpPr>
          <p:cNvPr id="3" name="İçerik Yer Tutucusu 2"/>
          <p:cNvSpPr>
            <a:spLocks noGrp="1"/>
          </p:cNvSpPr>
          <p:nvPr>
            <p:ph idx="1"/>
          </p:nvPr>
        </p:nvSpPr>
        <p:spPr/>
        <p:txBody>
          <a:bodyPr>
            <a:normAutofit/>
          </a:bodyPr>
          <a:lstStyle/>
          <a:p>
            <a:r>
              <a:rPr lang="tr-TR" sz="3200" dirty="0"/>
              <a:t>Konu bulmak için bilinç akışı yöntemini uygulayabiliriz. Bunun için kalem, kağıt ve saat yeterlidir.</a:t>
            </a:r>
          </a:p>
          <a:p>
            <a:r>
              <a:rPr lang="tr-TR" sz="3200" dirty="0"/>
              <a:t>10-15 dakika süre içinde konu olarak çalışmak isteyebileceğimiz başlıkları ilk akla gelenden başlayarak yazarız. Bu liste içinden birini konu olarak seçebiliriz.</a:t>
            </a:r>
          </a:p>
        </p:txBody>
      </p:sp>
    </p:spTree>
    <p:extLst>
      <p:ext uri="{BB962C8B-B14F-4D97-AF65-F5344CB8AC3E}">
        <p14:creationId xmlns:p14="http://schemas.microsoft.com/office/powerpoint/2010/main" val="4229057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endParaRPr lang="tr-TR" dirty="0"/>
          </a:p>
        </p:txBody>
      </p:sp>
      <p:sp>
        <p:nvSpPr>
          <p:cNvPr id="3" name="İçerik Yer Tutucusu 2"/>
          <p:cNvSpPr>
            <a:spLocks noGrp="1"/>
          </p:cNvSpPr>
          <p:nvPr>
            <p:ph idx="1"/>
          </p:nvPr>
        </p:nvSpPr>
        <p:spPr/>
        <p:txBody>
          <a:bodyPr/>
          <a:lstStyle/>
          <a:p>
            <a:r>
              <a:rPr lang="tr-TR" dirty="0" smtClean="0"/>
              <a:t>Konuyu daraltmak için zihin haritalandırma tekniğini kullanabiliriz.</a:t>
            </a:r>
          </a:p>
          <a:p>
            <a:r>
              <a:rPr lang="tr-TR" dirty="0" smtClean="0"/>
              <a:t>Boş bir kağıdı yatay olarak önümüze alıp orta noktasına seçtiğimiz konuyu yazarız.</a:t>
            </a:r>
          </a:p>
          <a:p>
            <a:r>
              <a:rPr lang="tr-TR" dirty="0" smtClean="0"/>
              <a:t>Konuyla ilgili tek başımıza isek yine bilinç akışı yöntemi ile grup halinde çalışıyorsak beyin fırtınası yöntemiyle konuyla ilgili akla gelen her şey orta noktadan çıkarılan okların yanına yazılır. </a:t>
            </a:r>
          </a:p>
          <a:p>
            <a:r>
              <a:rPr lang="tr-TR" dirty="0" smtClean="0"/>
              <a:t>Birbiriyle ilgili olanlar başka bir kağıtta gruplandırılır. </a:t>
            </a:r>
          </a:p>
          <a:p>
            <a:r>
              <a:rPr lang="tr-TR" dirty="0" smtClean="0"/>
              <a:t>Ana dallar ve alt dallar oluşturulur.</a:t>
            </a:r>
          </a:p>
          <a:p>
            <a:r>
              <a:rPr lang="tr-TR" dirty="0" smtClean="0"/>
              <a:t>Konunun niteliğine göre ana dallardan ya da alt dallardan biri seçilerek daraltılmış konu belirlenmiş olur.</a:t>
            </a:r>
          </a:p>
          <a:p>
            <a:r>
              <a:rPr lang="tr-TR" dirty="0" smtClean="0"/>
              <a:t>Yine de çalıştıkça konunun daha fazla daraltılmasına ihtiyaç duyulabilir.</a:t>
            </a:r>
            <a:endParaRPr lang="tr-TR" dirty="0"/>
          </a:p>
        </p:txBody>
      </p:sp>
    </p:spTree>
    <p:extLst>
      <p:ext uri="{BB962C8B-B14F-4D97-AF65-F5344CB8AC3E}">
        <p14:creationId xmlns:p14="http://schemas.microsoft.com/office/powerpoint/2010/main" val="28744804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endParaRPr lang="tr-TR" dirty="0"/>
          </a:p>
        </p:txBody>
      </p:sp>
      <p:sp>
        <p:nvSpPr>
          <p:cNvPr id="3" name="İçerik Yer Tutucusu 2"/>
          <p:cNvSpPr>
            <a:spLocks noGrp="1"/>
          </p:cNvSpPr>
          <p:nvPr>
            <p:ph idx="1"/>
          </p:nvPr>
        </p:nvSpPr>
        <p:spPr/>
        <p:txBody>
          <a:bodyPr>
            <a:normAutofit fontScale="92500" lnSpcReduction="20000"/>
          </a:bodyPr>
          <a:lstStyle/>
          <a:p>
            <a:r>
              <a:rPr lang="tr-TR" sz="3600" dirty="0" smtClean="0"/>
              <a:t>Sınıfta yaptığımız beyin fırtınası sonucu aklımıza gelen, çalışmak isteyebileceğimiz konuları sıralayıp içlerinden  «</a:t>
            </a:r>
            <a:r>
              <a:rPr lang="tr-TR" sz="3600" b="1" dirty="0" smtClean="0"/>
              <a:t>Yeni Medyanın Geleneksel Medyaya Etkileri</a:t>
            </a:r>
            <a:r>
              <a:rPr lang="tr-TR" sz="3600" dirty="0" smtClean="0"/>
              <a:t>» adlı konuyu çalışmak için seçtiğimizde bu konunun ne kadar </a:t>
            </a:r>
            <a:r>
              <a:rPr lang="tr-TR" sz="3600" b="1" dirty="0" smtClean="0"/>
              <a:t>geniş bir çerçeveyi kapsadığını</a:t>
            </a:r>
            <a:r>
              <a:rPr lang="tr-TR" sz="3600" dirty="0" smtClean="0"/>
              <a:t> görmek için tekrar tekrar düşündük. Öncelikle yeni medyanın hangi geleneksel medyaya etkilerini çalışalım diye düşündük. Basit bir zihin haritası tasarladık.</a:t>
            </a:r>
            <a:endParaRPr lang="tr-TR" sz="3600" dirty="0"/>
          </a:p>
        </p:txBody>
      </p:sp>
    </p:spTree>
    <p:extLst>
      <p:ext uri="{BB962C8B-B14F-4D97-AF65-F5344CB8AC3E}">
        <p14:creationId xmlns:p14="http://schemas.microsoft.com/office/powerpoint/2010/main" val="2406418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endParaRPr lang="tr-TR" dirty="0"/>
          </a:p>
        </p:txBody>
      </p:sp>
      <p:graphicFrame>
        <p:nvGraphicFramePr>
          <p:cNvPr id="7" name="İçerik Yer Tutucusu 6"/>
          <p:cNvGraphicFramePr>
            <a:graphicFrameLocks noGrp="1"/>
          </p:cNvGraphicFramePr>
          <p:nvPr>
            <p:ph idx="1"/>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36673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TM03457510[[fn=Sabun]]</Template>
  <TotalTime>6</TotalTime>
  <Words>519</Words>
  <Application>Microsoft Office PowerPoint</Application>
  <PresentationFormat>Geniş ekran</PresentationFormat>
  <Paragraphs>48</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Century Gothic</vt:lpstr>
      <vt:lpstr>Garamond</vt:lpstr>
      <vt:lpstr>Sabun</vt:lpstr>
      <vt:lpstr>ARAŞTIRMANIN AŞAMALARI</vt:lpstr>
      <vt:lpstr>Araştırmanın Aşamaları</vt:lpstr>
      <vt:lpstr>Konu Bulma ve Konuyu Daraltma</vt:lpstr>
      <vt:lpstr>Konu Bulma ve Konuyu Daraltma</vt:lpstr>
      <vt:lpstr>Konu Bulma ve Konuyu Daraltma</vt:lpstr>
      <vt:lpstr>Konu Bulma ve Konuyu Daraltma</vt:lpstr>
      <vt:lpstr>Konu Bulma ve Konuyu Daraltma</vt:lpstr>
      <vt:lpstr>Konu Bulma ve Konuyu Daraltma</vt:lpstr>
      <vt:lpstr>Konu Bulma ve Konuyu Daraltma</vt:lpstr>
      <vt:lpstr>Yararlanılan 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Bulma ve konuyu sınırlandırma</dc:title>
  <dc:creator>TEKNIK</dc:creator>
  <cp:lastModifiedBy>TEKNIK</cp:lastModifiedBy>
  <cp:revision>4</cp:revision>
  <dcterms:created xsi:type="dcterms:W3CDTF">2020-03-04T09:48:18Z</dcterms:created>
  <dcterms:modified xsi:type="dcterms:W3CDTF">2020-03-13T16:30:40Z</dcterms:modified>
</cp:coreProperties>
</file>