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362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/>
              <a:t>HEDEF VE KAZANIMLAR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PSİKOMOTOR </a:t>
            </a:r>
            <a:r>
              <a:rPr lang="tr-TR" dirty="0" smtClean="0"/>
              <a:t>ALAN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Hedef 1</a:t>
            </a:r>
            <a:r>
              <a:rPr lang="tr-TR" dirty="0"/>
              <a:t>. Bedensel koordinasyon gerektiren hareketleri yapabilme.</a:t>
            </a:r>
          </a:p>
          <a:p>
            <a:pPr marL="0" indent="0">
              <a:buNone/>
            </a:pPr>
            <a:r>
              <a:rPr lang="tr-TR" dirty="0"/>
              <a:t>Kazanılması Beklenen Davranışlar</a:t>
            </a:r>
          </a:p>
          <a:p>
            <a:r>
              <a:rPr lang="tr-TR" dirty="0"/>
              <a:t>1. Belli bir mesafeyi sürünerek gitme.</a:t>
            </a:r>
          </a:p>
          <a:p>
            <a:r>
              <a:rPr lang="tr-TR" dirty="0"/>
              <a:t>2. Değişik yönlerde yuvarlanma.</a:t>
            </a:r>
          </a:p>
          <a:p>
            <a:r>
              <a:rPr lang="tr-TR" dirty="0"/>
              <a:t>3. Sözel yönergelere uygun olarak yürüme. (yavaş, hızlı, taklit yürüyüşü vb. 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4. Belli bir yüksekliğe tırmanma.</a:t>
            </a:r>
          </a:p>
          <a:p>
            <a:r>
              <a:rPr lang="tr-TR" dirty="0"/>
              <a:t>5. Tırmanılan yükseklikten uygun şekilde inme.</a:t>
            </a:r>
          </a:p>
          <a:p>
            <a:r>
              <a:rPr lang="tr-TR" dirty="0"/>
              <a:t>6. Belli bir yükseklikten atlama.</a:t>
            </a:r>
          </a:p>
          <a:p>
            <a:r>
              <a:rPr lang="tr-TR" dirty="0"/>
              <a:t>7. Belli bir engel üzerinden atlama.</a:t>
            </a:r>
          </a:p>
          <a:p>
            <a:r>
              <a:rPr lang="tr-TR" dirty="0"/>
              <a:t>8. Pedal çevirme hareketini koordineli olarak yapma.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Hedef 2.</a:t>
            </a:r>
            <a:r>
              <a:rPr lang="tr-TR" dirty="0"/>
              <a:t> Farklı büyüklükteki nesnelerle çeşitli hareketleri yapabilme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Kazanılması Beklenen </a:t>
            </a:r>
            <a:r>
              <a:rPr lang="tr-TR" dirty="0" smtClean="0"/>
              <a:t>Davranışlar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1. Farklı pozisyonlarda atılan nesneleri kollarıyla yakalama.</a:t>
            </a:r>
          </a:p>
          <a:p>
            <a:r>
              <a:rPr lang="tr-TR" dirty="0"/>
              <a:t>2. Çeşitli nesneleri belli bir mesafedeki hedefe atma .</a:t>
            </a:r>
          </a:p>
          <a:p>
            <a:r>
              <a:rPr lang="tr-TR" dirty="0"/>
              <a:t>3. Hareket halindeki nesneleri durdurma.</a:t>
            </a:r>
          </a:p>
          <a:p>
            <a:r>
              <a:rPr lang="tr-TR" dirty="0"/>
              <a:t>4. Farklı büyüklüklerdeki topu belli bir ritimle zıplatma.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Hedef 3.</a:t>
            </a:r>
            <a:r>
              <a:rPr lang="tr-TR" dirty="0"/>
              <a:t> El ve göz koordinasyonu gerektiren hareketleri yapabilme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Kazanılması Beklenen </a:t>
            </a:r>
            <a:r>
              <a:rPr lang="tr-TR" dirty="0" smtClean="0"/>
              <a:t>Davranışlar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1. Küçük nesneleri toplama.</a:t>
            </a:r>
          </a:p>
          <a:p>
            <a:r>
              <a:rPr lang="tr-TR" dirty="0"/>
              <a:t>2. Topladığı nesneleri parmakları kullanarak bir kaba boşaltma.</a:t>
            </a:r>
          </a:p>
          <a:p>
            <a:r>
              <a:rPr lang="tr-TR" dirty="0"/>
              <a:t>3. Çeşitli malzemeleri kaptan kaba boşaltma.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4. Nesneleri uygun şekillerde takma çıkarma.</a:t>
            </a:r>
          </a:p>
          <a:p>
            <a:r>
              <a:rPr lang="tr-TR" dirty="0"/>
              <a:t>5. Küçük motor kas becerilerini gerektiren bazı araçları kullanma.</a:t>
            </a:r>
          </a:p>
          <a:p>
            <a:r>
              <a:rPr lang="tr-TR" dirty="0"/>
              <a:t>6. Değişik araçlar kullanarak şekiller çizme.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737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7. Çeşitli malzemeleri değişik şekillerde katlama.</a:t>
            </a:r>
          </a:p>
          <a:p>
            <a:r>
              <a:rPr lang="tr-TR" dirty="0"/>
              <a:t>8. Nesneleri yeni şekiller oluşturacak biçimde bir araya getirme.</a:t>
            </a:r>
          </a:p>
          <a:p>
            <a:r>
              <a:rPr lang="tr-TR" dirty="0"/>
              <a:t>9. Nesneleri değişik malzemelerle bağlama.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094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</TotalTime>
  <Words>242</Words>
  <Application>Microsoft Office PowerPoint</Application>
  <PresentationFormat>Ekran Gösterisi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2020-03-31T12:49:32Z</dcterms:modified>
</cp:coreProperties>
</file>