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5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4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8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5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1EC0-2E53-A24E-8278-503C72256301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99F88-F9C0-3240-8AB7-7D9DEA99E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KONYA TURU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4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1440160" cy="692696"/>
          </a:xfrm>
        </p:spPr>
        <p:txBody>
          <a:bodyPr/>
          <a:lstStyle/>
          <a:p>
            <a:r>
              <a:rPr lang="tr-TR" sz="2000" dirty="0" smtClean="0"/>
              <a:t>1. GÜN 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tr-TR" dirty="0" smtClean="0"/>
              <a:t>Saat 13:00 de Konya’nın </a:t>
            </a:r>
            <a:r>
              <a:rPr lang="tr-TR" dirty="0" err="1" smtClean="0"/>
              <a:t>meşur</a:t>
            </a:r>
            <a:r>
              <a:rPr lang="tr-TR" dirty="0" smtClean="0"/>
              <a:t> olan etli ekmek </a:t>
            </a:r>
            <a:r>
              <a:rPr lang="tr-TR" dirty="0" err="1" smtClean="0"/>
              <a:t>ekmek</a:t>
            </a:r>
            <a:r>
              <a:rPr lang="tr-TR" dirty="0" smtClean="0"/>
              <a:t> yemek için yemeğe gidiyoruz.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9587"/>
            <a:ext cx="7848873" cy="43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1224136" cy="692696"/>
          </a:xfrm>
        </p:spPr>
        <p:txBody>
          <a:bodyPr/>
          <a:lstStyle/>
          <a:p>
            <a:r>
              <a:rPr lang="tr-TR" sz="2400" dirty="0" smtClean="0"/>
              <a:t>1.GÜN 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4704"/>
            <a:ext cx="3779912" cy="60932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 Gezimize saat 14:30 başlıyoruz.</a:t>
            </a:r>
          </a:p>
          <a:p>
            <a:r>
              <a:rPr lang="tr-TR" dirty="0" smtClean="0"/>
              <a:t>Ardından </a:t>
            </a:r>
            <a:r>
              <a:rPr lang="tr-TR" dirty="0"/>
              <a:t>Koyunoğlu Müzesi geziyoruz. Sonrasında Hz. Mevlana'nın “duydum ki bizi bırakmaya azmediyorsun, etme “ diye seslendiği ve ruhunun aynası olarak adlandırdığı Şems- i </a:t>
            </a:r>
            <a:r>
              <a:rPr lang="tr-TR" dirty="0" err="1"/>
              <a:t>Tebrizi</a:t>
            </a:r>
            <a:r>
              <a:rPr lang="tr-TR" dirty="0"/>
              <a:t> Türbesini ziyaret </a:t>
            </a:r>
            <a:r>
              <a:rPr lang="tr-TR" dirty="0" smtClean="0"/>
              <a:t>ediyoruz. 15:30 serbest zaman.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5220072" cy="314096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5220072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88632"/>
          </a:xfrm>
        </p:spPr>
        <p:txBody>
          <a:bodyPr/>
          <a:lstStyle/>
          <a:p>
            <a:r>
              <a:rPr lang="tr-TR" dirty="0" smtClean="0"/>
              <a:t>Saat 16:00 otelimize gidiyoruz.  Konya Dedeman oteli.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2" y="1700808"/>
            <a:ext cx="77768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tr-TR" sz="2400" dirty="0"/>
              <a:t>2.GÜN ALEATTİN TEPESİ – KARATAY MEDRESESİ – MERAM BAĞLARI – İNCE MİNARE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Misafirlerimizi  saat 09:00 da otellerinden alıyoruz  kahvaltıya götürüyoruz.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19"/>
            <a:ext cx="6624736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19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1244824" cy="836712"/>
          </a:xfrm>
        </p:spPr>
        <p:txBody>
          <a:bodyPr/>
          <a:lstStyle/>
          <a:p>
            <a:r>
              <a:rPr lang="tr-TR" sz="2400" dirty="0" smtClean="0"/>
              <a:t>2.GÜN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64704"/>
            <a:ext cx="2806410" cy="6093296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Saat 10:00</a:t>
            </a:r>
          </a:p>
          <a:p>
            <a:r>
              <a:rPr lang="tr-TR" dirty="0" smtClean="0"/>
              <a:t> Alâeddin </a:t>
            </a:r>
            <a:r>
              <a:rPr lang="tr-TR" dirty="0"/>
              <a:t>Tepesinde bulunan Alâeddin Cami geziyoruz. Ardından Sultan II. İzzeddin Keykavus Devrinde, Emir </a:t>
            </a:r>
            <a:r>
              <a:rPr lang="tr-TR" dirty="0" err="1"/>
              <a:t>Celaleddin</a:t>
            </a:r>
            <a:r>
              <a:rPr lang="tr-TR" dirty="0"/>
              <a:t> Karatay tarafından, 649 yılında inşa edilen Karatay Medresesi 1955'den günümüzde Karatay Cini Eserleri Müzesi olarak kullanılmaktadır. Vezir Sahip Ata Fahrettin Ali tarafından, hadis ilmi öğretilmek üzere 663'de yaptırılan İ</a:t>
            </a:r>
            <a:r>
              <a:rPr lang="tr-TR" dirty="0" smtClean="0"/>
              <a:t>nce </a:t>
            </a:r>
            <a:r>
              <a:rPr lang="tr-TR" dirty="0"/>
              <a:t>M</a:t>
            </a:r>
            <a:r>
              <a:rPr lang="tr-TR" dirty="0" smtClean="0"/>
              <a:t>inare </a:t>
            </a:r>
            <a:r>
              <a:rPr lang="tr-TR" dirty="0"/>
              <a:t>medresesini gezdikten sonra Meram Bağlarına </a:t>
            </a:r>
            <a:r>
              <a:rPr lang="tr-TR" dirty="0" smtClean="0"/>
              <a:t>gidiyoruz.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3" y="90524"/>
            <a:ext cx="3817849" cy="26774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7" y="3270175"/>
            <a:ext cx="3816424" cy="28502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06" y="280652"/>
            <a:ext cx="2232248" cy="24873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0" y="3429000"/>
            <a:ext cx="2307044" cy="25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908720"/>
          </a:xfrm>
        </p:spPr>
        <p:txBody>
          <a:bodyPr/>
          <a:lstStyle/>
          <a:p>
            <a:r>
              <a:rPr lang="tr-TR" sz="2000" dirty="0" smtClean="0"/>
              <a:t>2. GÜN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664296"/>
          </a:xfrm>
        </p:spPr>
        <p:txBody>
          <a:bodyPr/>
          <a:lstStyle/>
          <a:p>
            <a:r>
              <a:rPr lang="tr-TR" dirty="0" smtClean="0"/>
              <a:t>Tur bittikten sonra saat 12:00 de meram bağlarında öğle yemeği molası.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9" y="2060848"/>
            <a:ext cx="7620000" cy="43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7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</Words>
  <Application>Microsoft Macintosh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KONYA TURU</vt:lpstr>
      <vt:lpstr>1. GÜN </vt:lpstr>
      <vt:lpstr>1.GÜN </vt:lpstr>
      <vt:lpstr>PowerPoint Presentation</vt:lpstr>
      <vt:lpstr>2.GÜN ALEATTİN TEPESİ – KARATAY MEDRESESİ – MERAM BAĞLARI – İNCE MİNARE</vt:lpstr>
      <vt:lpstr>2.GÜN</vt:lpstr>
      <vt:lpstr>2. GÜN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KONYA TURU</dc:title>
  <dc:creator>azade</dc:creator>
  <cp:lastModifiedBy>azade</cp:lastModifiedBy>
  <cp:revision>1</cp:revision>
  <dcterms:created xsi:type="dcterms:W3CDTF">2017-11-06T22:33:13Z</dcterms:created>
  <dcterms:modified xsi:type="dcterms:W3CDTF">2017-11-06T22:34:33Z</dcterms:modified>
</cp:coreProperties>
</file>