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activeX/activeX1.xml" ContentType="application/vnd.ms-office.activeX+xml"/>
  <Override PartName="/ppt/activeX/activeX1.bin" ContentType="application/vnd.ms-office.activeX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03D4D-F3F4-4C16-85A6-F787E1DFC7FD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A82B5-3F3C-48F2-97BF-243DA99E60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07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5090E2-BF70-401E-8DF9-E1FC3BAA81F8}" type="slidenum">
              <a:rPr lang="tr-TR" altLang="tr-TR">
                <a:latin typeface="Calibri" panose="020F0502020204030204" pitchFamily="34" charset="0"/>
              </a:rPr>
              <a:pPr/>
              <a:t>5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82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29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1998078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CA74129-5528-4617-A440-9982C9ECE0D1}" type="slidenum">
              <a:rPr lang="tr-TR" altLang="tr-TR">
                <a:latin typeface="Calibri" panose="020F0502020204030204" pitchFamily="34" charset="0"/>
              </a:rPr>
              <a:pPr/>
              <a:t>14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2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2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729129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061DE72-6286-46CB-A8AD-B3F354F4165D}" type="slidenum">
              <a:rPr lang="tr-TR" altLang="tr-TR">
                <a:latin typeface="Calibri" panose="020F0502020204030204" pitchFamily="34" charset="0"/>
              </a:rPr>
              <a:pPr/>
              <a:t>15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3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3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0510675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738AC0D-3759-4161-A158-45C20C82F7DF}" type="slidenum">
              <a:rPr lang="tr-TR" altLang="tr-TR">
                <a:latin typeface="Calibri" panose="020F0502020204030204" pitchFamily="34" charset="0"/>
              </a:rPr>
              <a:pPr/>
              <a:t>16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4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4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3538012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8C6D61-116B-41AF-89F1-C5C8E73DF70D}" type="slidenum">
              <a:rPr lang="tr-TR" altLang="tr-TR">
                <a:latin typeface="Calibri" panose="020F0502020204030204" pitchFamily="34" charset="0"/>
              </a:rPr>
              <a:pPr/>
              <a:t>17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5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5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87910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BB1DA4B-FE89-4E3A-8571-264D227017EB}" type="slidenum">
              <a:rPr lang="tr-TR" altLang="tr-TR">
                <a:latin typeface="Calibri" panose="020F0502020204030204" pitchFamily="34" charset="0"/>
              </a:rPr>
              <a:pPr/>
              <a:t>18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6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62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839921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6119433-5E40-416B-B37C-E5ADF6A3BBEB}" type="slidenum">
              <a:rPr lang="tr-TR" altLang="tr-TR">
                <a:latin typeface="Calibri" panose="020F0502020204030204" pitchFamily="34" charset="0"/>
              </a:rPr>
              <a:pPr/>
              <a:t>19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7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7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186162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57465B9-1F79-46AE-9F17-8CE60FCD4E20}" type="slidenum">
              <a:rPr lang="tr-TR" altLang="tr-TR">
                <a:latin typeface="Calibri" panose="020F0502020204030204" pitchFamily="34" charset="0"/>
              </a:rPr>
              <a:pPr/>
              <a:t>20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8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83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99948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87E84B0-7670-4B87-8BFF-3E46E42E7F41}" type="slidenum">
              <a:rPr lang="tr-TR" altLang="tr-TR">
                <a:latin typeface="Calibri" panose="020F0502020204030204" pitchFamily="34" charset="0"/>
              </a:rPr>
              <a:pPr/>
              <a:t>21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9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878454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36B9E99-DA43-4452-9301-A8916D9CAB07}" type="slidenum">
              <a:rPr lang="tr-TR" altLang="tr-TR">
                <a:latin typeface="Calibri" panose="020F0502020204030204" pitchFamily="34" charset="0"/>
              </a:rPr>
              <a:pPr/>
              <a:t>22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0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0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43742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A4157BE-6413-4C7F-8F9F-1BB22BB75AE7}" type="slidenum">
              <a:rPr lang="tr-TR" altLang="tr-TR">
                <a:latin typeface="Calibri" panose="020F0502020204030204" pitchFamily="34" charset="0"/>
              </a:rPr>
              <a:pPr/>
              <a:t>23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1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1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774245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B6D7684-C786-4A83-B5D9-490A94E6DBF1}" type="slidenum">
              <a:rPr lang="tr-TR" altLang="tr-TR">
                <a:latin typeface="Calibri" panose="020F0502020204030204" pitchFamily="34" charset="0"/>
              </a:rPr>
              <a:pPr/>
              <a:t>6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84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40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00910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3B36D63-5612-4CB5-922C-B9A15A28532B}" type="slidenum">
              <a:rPr lang="tr-TR" altLang="tr-TR">
                <a:latin typeface="Calibri" panose="020F0502020204030204" pitchFamily="34" charset="0"/>
              </a:rPr>
              <a:pPr/>
              <a:t>24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2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2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08121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B589658-1C84-4D7B-8858-A5A7C721EED3}" type="slidenum">
              <a:rPr lang="tr-TR" altLang="tr-TR">
                <a:latin typeface="Calibri" panose="020F0502020204030204" pitchFamily="34" charset="0"/>
              </a:rPr>
              <a:pPr/>
              <a:t>25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3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3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1017825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BD89D5C-72D6-4217-96F8-60772CB84145}" type="slidenum">
              <a:rPr lang="tr-TR" altLang="tr-TR">
                <a:latin typeface="Calibri" panose="020F0502020204030204" pitchFamily="34" charset="0"/>
              </a:rPr>
              <a:pPr/>
              <a:t>26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4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4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425927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7EC5B5-719B-4088-949A-6D115E38BC65}" type="slidenum">
              <a:rPr lang="tr-TR" altLang="tr-TR">
                <a:latin typeface="Calibri" panose="020F0502020204030204" pitchFamily="34" charset="0"/>
              </a:rPr>
              <a:pPr/>
              <a:t>27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5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5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454557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F4BFD3B-BD75-4435-AF08-4A6D6AD29097}" type="slidenum">
              <a:rPr lang="tr-TR" altLang="tr-TR">
                <a:latin typeface="Calibri" panose="020F0502020204030204" pitchFamily="34" charset="0"/>
              </a:rPr>
              <a:pPr/>
              <a:t>28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6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6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037131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C90AC3B-51F5-4AF1-8C73-BF4DC4CDDD38}" type="slidenum">
              <a:rPr lang="tr-TR" altLang="tr-TR">
                <a:latin typeface="Calibri" panose="020F0502020204030204" pitchFamily="34" charset="0"/>
              </a:rPr>
              <a:pPr/>
              <a:t>29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7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75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22895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2722EC7-21AF-43CA-B42E-82FB75EED3D9}" type="slidenum">
              <a:rPr lang="tr-TR" altLang="tr-TR">
                <a:latin typeface="Calibri" panose="020F0502020204030204" pitchFamily="34" charset="0"/>
              </a:rPr>
              <a:pPr/>
              <a:t>30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8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8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441670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0448A76-098D-46F8-86A6-19B28B161F9D}" type="slidenum">
              <a:rPr lang="tr-TR" altLang="tr-TR">
                <a:latin typeface="Calibri" panose="020F0502020204030204" pitchFamily="34" charset="0"/>
              </a:rPr>
              <a:pPr/>
              <a:t>32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09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812496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6F63D6D-A806-453D-8ACA-EB51BB1F3979}" type="slidenum">
              <a:rPr lang="tr-TR" altLang="tr-TR">
                <a:latin typeface="Calibri" panose="020F0502020204030204" pitchFamily="34" charset="0"/>
              </a:rPr>
              <a:pPr/>
              <a:t>33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10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3616924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206399-2BAA-440B-9975-486872E8D691}" type="slidenum">
              <a:rPr lang="tr-TR" altLang="tr-TR">
                <a:latin typeface="Calibri" panose="020F0502020204030204" pitchFamily="34" charset="0"/>
              </a:rPr>
              <a:pPr/>
              <a:t>34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11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16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9380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DC2F24C-9BBD-4634-9367-4B2C27F6444B}" type="slidenum">
              <a:rPr lang="tr-TR" altLang="tr-TR">
                <a:latin typeface="Calibri" panose="020F0502020204030204" pitchFamily="34" charset="0"/>
              </a:rPr>
              <a:pPr/>
              <a:t>7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85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5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9953713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2806B45-FACA-4CC6-AD9E-2182E4ADC301}" type="slidenum">
              <a:rPr lang="tr-TR" altLang="tr-TR">
                <a:latin typeface="Calibri" panose="020F0502020204030204" pitchFamily="34" charset="0"/>
              </a:rPr>
              <a:pPr/>
              <a:t>35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12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2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12821014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EACEAC4-1485-4459-9F29-DEC322F7BAE8}" type="slidenum">
              <a:rPr lang="tr-TR" altLang="tr-TR">
                <a:latin typeface="Calibri" panose="020F0502020204030204" pitchFamily="34" charset="0"/>
              </a:rPr>
              <a:pPr/>
              <a:t>36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13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37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4812056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F4CD39B-4354-46BA-A7EE-A6338F722F1E}" type="slidenum">
              <a:rPr lang="tr-TR" altLang="tr-TR">
                <a:latin typeface="Calibri" panose="020F0502020204030204" pitchFamily="34" charset="0"/>
              </a:rPr>
              <a:pPr/>
              <a:t>37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14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4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9813150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6225407-D61F-499F-9385-AEA7F4CBF316}" type="slidenum">
              <a:rPr lang="tr-TR" altLang="tr-TR">
                <a:latin typeface="Calibri" panose="020F0502020204030204" pitchFamily="34" charset="0"/>
              </a:rPr>
              <a:pPr/>
              <a:t>38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15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5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840675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A0CC28C-0E27-4F07-94B7-8D772D52C056}" type="slidenum">
              <a:rPr lang="tr-TR" altLang="tr-TR">
                <a:latin typeface="Calibri" panose="020F0502020204030204" pitchFamily="34" charset="0"/>
              </a:rPr>
              <a:pPr/>
              <a:t>39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16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6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1041962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8F16459-3606-4100-B241-E8D6FCC432E9}" type="slidenum">
              <a:rPr lang="tr-TR" altLang="tr-TR">
                <a:latin typeface="Calibri" panose="020F0502020204030204" pitchFamily="34" charset="0"/>
              </a:rPr>
              <a:pPr/>
              <a:t>40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17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77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361133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511CBD3-1853-4E55-8732-844B8B24140D}" type="slidenum">
              <a:rPr lang="tr-TR" altLang="tr-TR">
                <a:latin typeface="Calibri" panose="020F0502020204030204" pitchFamily="34" charset="0"/>
              </a:rPr>
              <a:pPr/>
              <a:t>41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418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8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27999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1463EB9-2D76-4C65-BF8A-6FD57D4D3FB8}" type="slidenum">
              <a:rPr lang="tr-TR" altLang="tr-TR">
                <a:latin typeface="Calibri" panose="020F0502020204030204" pitchFamily="34" charset="0"/>
              </a:rPr>
              <a:pPr/>
              <a:t>8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86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6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594731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363CB9E-9BE0-4952-AF05-20BCC9EB4A16}" type="slidenum">
              <a:rPr lang="tr-TR" altLang="tr-TR">
                <a:latin typeface="Calibri" panose="020F0502020204030204" pitchFamily="34" charset="0"/>
              </a:rPr>
              <a:pPr/>
              <a:t>9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87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7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56739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533B90E-072C-48AA-A6DF-155178AC7595}" type="slidenum">
              <a:rPr lang="tr-TR" altLang="tr-TR">
                <a:latin typeface="Calibri" panose="020F0502020204030204" pitchFamily="34" charset="0"/>
              </a:rPr>
              <a:pPr/>
              <a:t>10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88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8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129236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D99967D-23D9-470B-9141-BA64E697FFA1}" type="slidenum">
              <a:rPr lang="tr-TR" altLang="tr-TR">
                <a:latin typeface="Calibri" panose="020F0502020204030204" pitchFamily="34" charset="0"/>
              </a:rPr>
              <a:pPr/>
              <a:t>11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89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7061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57EB203-C838-442F-9E27-1291EDC64BB4}" type="slidenum">
              <a:rPr lang="tr-TR" altLang="tr-TR">
                <a:latin typeface="Calibri" panose="020F0502020204030204" pitchFamily="34" charset="0"/>
              </a:rPr>
              <a:pPr/>
              <a:t>12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0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0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28765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85D274D-3937-4CFF-9D91-1C5B7975F707}" type="slidenum">
              <a:rPr lang="tr-TR" altLang="tr-TR">
                <a:latin typeface="Calibri" panose="020F0502020204030204" pitchFamily="34" charset="0"/>
              </a:rPr>
              <a:pPr/>
              <a:t>13</a:t>
            </a:fld>
            <a:endParaRPr lang="tr-TR" altLang="tr-TR">
              <a:latin typeface="Calibri" panose="020F0502020204030204" pitchFamily="34" charset="0"/>
            </a:endParaRPr>
          </a:p>
        </p:txBody>
      </p:sp>
      <p:sp>
        <p:nvSpPr>
          <p:cNvPr id="391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1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017804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104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84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82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97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03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30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29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45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89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657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6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06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hvs\Desktop\verilen_dersler\GDM417\program\source\Celestial%20Sphere%20Animation.mpg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type="ctrTitle"/>
          </p:nvPr>
        </p:nvSpPr>
        <p:spPr>
          <a:xfrm>
            <a:off x="1787037" y="2679272"/>
            <a:ext cx="5829300" cy="110251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dirty="0" smtClean="0"/>
              <a:t>Günlük Hareket ve Gökyüzü</a:t>
            </a:r>
          </a:p>
        </p:txBody>
      </p:sp>
    </p:spTree>
    <p:extLst>
      <p:ext uri="{BB962C8B-B14F-4D97-AF65-F5344CB8AC3E}">
        <p14:creationId xmlns:p14="http://schemas.microsoft.com/office/powerpoint/2010/main" val="2960838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3795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796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797" name="Arc 6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798" name="Arc 7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799" name="Arc 8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0" name="Arc 9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1" name="Arc 10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2" name="Arc 11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3" name="Arc 12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4" name="Arc 13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5" name="Arc 14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6" name="Arc 15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7" name="Arc 16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8" name="Arc 17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3809" name="Arc 18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74099" name="Rectangle 19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4100" name="Rectangle 20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4102" name="Rectangle 22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3814" name="Oval 23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74104" name="Rectangle 24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7428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val 3"/>
          <p:cNvSpPr>
            <a:spLocks noChangeArrowheads="1"/>
          </p:cNvSpPr>
          <p:nvPr/>
        </p:nvSpPr>
        <p:spPr bwMode="auto">
          <a:xfrm>
            <a:off x="2095500" y="16002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4819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0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1" name="Arc 6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2" name="Arc 7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3" name="Arc 8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4" name="Arc 9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5" name="Arc 10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6" name="Arc 11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7" name="Arc 12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8" name="Arc 13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29" name="Arc 14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30" name="Arc 15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31" name="Arc 16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32" name="Arc 17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4833" name="Arc 18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76147" name="Rectangle 19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6149" name="Rectangle 21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6150" name="Rectangle 22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6151" name="Text Box 23"/>
          <p:cNvSpPr txBox="1">
            <a:spLocks noChangeArrowheads="1"/>
          </p:cNvSpPr>
          <p:nvPr/>
        </p:nvSpPr>
        <p:spPr bwMode="auto">
          <a:xfrm>
            <a:off x="3568700" y="44323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Ekvator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4839" name="Oval 24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76153" name="Rectangle 25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8829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5843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44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45" name="Arc 6"/>
          <p:cNvSpPr>
            <a:spLocks/>
          </p:cNvSpPr>
          <p:nvPr/>
        </p:nvSpPr>
        <p:spPr bwMode="auto">
          <a:xfrm rot="11581111" flipH="1">
            <a:off x="3509963" y="1878013"/>
            <a:ext cx="1535112" cy="3989387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46" name="Arc 7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47" name="Arc 8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48" name="Arc 9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49" name="Arc 10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50" name="Arc 11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51" name="Arc 12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52" name="Arc 13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53" name="Arc 14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54" name="Arc 15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55" name="Arc 16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56" name="Arc 17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57" name="Arc 18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78195" name="Rectangle 19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8196" name="Rectangle 20"/>
          <p:cNvSpPr>
            <a:spLocks noChangeArrowheads="1"/>
          </p:cNvSpPr>
          <p:nvPr/>
        </p:nvSpPr>
        <p:spPr bwMode="auto">
          <a:xfrm>
            <a:off x="3497263" y="59705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8197" name="Rectangle 21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8198" name="Rectangle 22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8199" name="Text Box 23"/>
          <p:cNvSpPr txBox="1">
            <a:spLocks noChangeArrowheads="1"/>
          </p:cNvSpPr>
          <p:nvPr/>
        </p:nvSpPr>
        <p:spPr bwMode="auto">
          <a:xfrm>
            <a:off x="3568700" y="44323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kvator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8200" name="Text Box 24"/>
          <p:cNvSpPr txBox="1">
            <a:spLocks noChangeArrowheads="1"/>
          </p:cNvSpPr>
          <p:nvPr/>
        </p:nvSpPr>
        <p:spPr bwMode="auto">
          <a:xfrm>
            <a:off x="1930400" y="2540000"/>
            <a:ext cx="18161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Greenwich </a:t>
            </a: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Merid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yeni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5864" name="Arc 25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5865" name="Oval 26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78203" name="Rectangle 27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760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6867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68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69" name="Arc 6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0" name="Arc 7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1" name="Arc 8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2" name="Arc 9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3" name="Arc 10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4" name="Arc 11"/>
          <p:cNvSpPr>
            <a:spLocks/>
          </p:cNvSpPr>
          <p:nvPr/>
        </p:nvSpPr>
        <p:spPr bwMode="auto">
          <a:xfrm flipV="1">
            <a:off x="2093913" y="11303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5" name="Arc 12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6" name="Arc 13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7" name="Arc 14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8" name="Arc 15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79" name="Arc 16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80" name="Arc 17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0242" name="Rectangle 18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0243" name="Rectangle 19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0244" name="Rectangle 20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0245" name="Rectangle 21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0246" name="Text Box 22"/>
          <p:cNvSpPr txBox="1">
            <a:spLocks noChangeArrowheads="1"/>
          </p:cNvSpPr>
          <p:nvPr/>
        </p:nvSpPr>
        <p:spPr bwMode="auto">
          <a:xfrm>
            <a:off x="3213100" y="46863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kvator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6886" name="Arc 23"/>
          <p:cNvSpPr>
            <a:spLocks/>
          </p:cNvSpPr>
          <p:nvPr/>
        </p:nvSpPr>
        <p:spPr bwMode="auto">
          <a:xfrm rot="21432880" flipV="1">
            <a:off x="3478213" y="1143000"/>
            <a:ext cx="1733550" cy="3378200"/>
          </a:xfrm>
          <a:custGeom>
            <a:avLst/>
            <a:gdLst>
              <a:gd name="T0" fmla="*/ 0 w 17878"/>
              <a:gd name="T1" fmla="*/ 2147483647 h 21600"/>
              <a:gd name="T2" fmla="*/ 2147483647 w 17878"/>
              <a:gd name="T3" fmla="*/ 2147483647 h 21600"/>
              <a:gd name="T4" fmla="*/ 2147483647 w 17878"/>
              <a:gd name="T5" fmla="*/ 2147483647 h 21600"/>
              <a:gd name="T6" fmla="*/ 0 60000 65536"/>
              <a:gd name="T7" fmla="*/ 0 60000 65536"/>
              <a:gd name="T8" fmla="*/ 0 60000 65536"/>
              <a:gd name="T9" fmla="*/ 0 w 17878"/>
              <a:gd name="T10" fmla="*/ 0 h 21600"/>
              <a:gd name="T11" fmla="*/ 17878 w 1787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78" h="21600" fill="none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</a:path>
              <a:path w="17878" h="21600" stroke="0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  <a:lnTo>
                  <a:pt x="9352" y="21600"/>
                </a:lnTo>
                <a:lnTo>
                  <a:pt x="0" y="2129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87" name="Arc 24"/>
          <p:cNvSpPr>
            <a:spLocks/>
          </p:cNvSpPr>
          <p:nvPr/>
        </p:nvSpPr>
        <p:spPr bwMode="auto">
          <a:xfrm rot="11581111" flipH="1">
            <a:off x="3509963" y="1878013"/>
            <a:ext cx="1535112" cy="3989387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0249" name="Text Box 25"/>
          <p:cNvSpPr txBox="1">
            <a:spLocks noChangeArrowheads="1"/>
          </p:cNvSpPr>
          <p:nvPr/>
        </p:nvSpPr>
        <p:spPr bwMode="auto">
          <a:xfrm>
            <a:off x="1930400" y="2540000"/>
            <a:ext cx="18161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Greenwich </a:t>
            </a: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Merid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yeni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6889" name="Arc 26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6890" name="Oval 27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80252" name="Rectangle 28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088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7891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892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893" name="Arc 6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894" name="Arc 7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895" name="Arc 8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896" name="Arc 9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897" name="Arc 10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898" name="Arc 11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899" name="Arc 12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900" name="Arc 13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901" name="Arc 14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902" name="Arc 15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903" name="Arc 16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904" name="Arc 17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2290" name="Rectangle 18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2291" name="Rectangle 19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2292" name="Rectangle 20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2293" name="Rectangle 21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2294" name="Text Box 22"/>
          <p:cNvSpPr txBox="1">
            <a:spLocks noChangeArrowheads="1"/>
          </p:cNvSpPr>
          <p:nvPr/>
        </p:nvSpPr>
        <p:spPr bwMode="auto">
          <a:xfrm>
            <a:off x="2032000" y="42418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kvator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7910" name="Arc 23"/>
          <p:cNvSpPr>
            <a:spLocks/>
          </p:cNvSpPr>
          <p:nvPr/>
        </p:nvSpPr>
        <p:spPr bwMode="auto">
          <a:xfrm rot="21533346" flipV="1">
            <a:off x="3530600" y="2811463"/>
            <a:ext cx="1566863" cy="1712912"/>
          </a:xfrm>
          <a:custGeom>
            <a:avLst/>
            <a:gdLst>
              <a:gd name="T0" fmla="*/ 0 w 17878"/>
              <a:gd name="T1" fmla="*/ 2147483647 h 21600"/>
              <a:gd name="T2" fmla="*/ 2147483647 w 17878"/>
              <a:gd name="T3" fmla="*/ 2147483647 h 21600"/>
              <a:gd name="T4" fmla="*/ 2147483647 w 17878"/>
              <a:gd name="T5" fmla="*/ 2147483647 h 21600"/>
              <a:gd name="T6" fmla="*/ 0 60000 65536"/>
              <a:gd name="T7" fmla="*/ 0 60000 65536"/>
              <a:gd name="T8" fmla="*/ 0 60000 65536"/>
              <a:gd name="T9" fmla="*/ 0 w 17878"/>
              <a:gd name="T10" fmla="*/ 0 h 21600"/>
              <a:gd name="T11" fmla="*/ 17878 w 1787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78" h="21600" fill="none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</a:path>
              <a:path w="17878" h="21600" stroke="0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  <a:lnTo>
                  <a:pt x="9352" y="21600"/>
                </a:lnTo>
                <a:lnTo>
                  <a:pt x="0" y="2129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911" name="Arc 24"/>
          <p:cNvSpPr>
            <a:spLocks/>
          </p:cNvSpPr>
          <p:nvPr/>
        </p:nvSpPr>
        <p:spPr bwMode="auto">
          <a:xfrm rot="11581111" flipH="1">
            <a:off x="3509963" y="1878013"/>
            <a:ext cx="1535112" cy="3989387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2297" name="Text Box 25"/>
          <p:cNvSpPr txBox="1">
            <a:spLocks noChangeArrowheads="1"/>
          </p:cNvSpPr>
          <p:nvPr/>
        </p:nvSpPr>
        <p:spPr bwMode="auto">
          <a:xfrm>
            <a:off x="1866900" y="2540000"/>
            <a:ext cx="18161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Greenwich </a:t>
            </a: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Merid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yeni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7913" name="Arc 26"/>
          <p:cNvSpPr>
            <a:spLocks/>
          </p:cNvSpPr>
          <p:nvPr/>
        </p:nvSpPr>
        <p:spPr bwMode="auto">
          <a:xfrm rot="10595755">
            <a:off x="2800350" y="3702050"/>
            <a:ext cx="2371725" cy="773113"/>
          </a:xfrm>
          <a:custGeom>
            <a:avLst/>
            <a:gdLst>
              <a:gd name="T0" fmla="*/ 0 w 21595"/>
              <a:gd name="T1" fmla="*/ 2147483647 h 8290"/>
              <a:gd name="T2" fmla="*/ 2147483647 w 21595"/>
              <a:gd name="T3" fmla="*/ 0 h 8290"/>
              <a:gd name="T4" fmla="*/ 2147483647 w 21595"/>
              <a:gd name="T5" fmla="*/ 2147483647 h 8290"/>
              <a:gd name="T6" fmla="*/ 0 60000 65536"/>
              <a:gd name="T7" fmla="*/ 0 60000 65536"/>
              <a:gd name="T8" fmla="*/ 0 60000 65536"/>
              <a:gd name="T9" fmla="*/ 0 w 21595"/>
              <a:gd name="T10" fmla="*/ 0 h 8290"/>
              <a:gd name="T11" fmla="*/ 21595 w 21595"/>
              <a:gd name="T12" fmla="*/ 8290 h 82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5" h="8290" fill="none" extrusionOk="0">
                <a:moveTo>
                  <a:pt x="-1" y="7844"/>
                </a:moveTo>
                <a:cubicBezTo>
                  <a:pt x="55" y="5149"/>
                  <a:pt x="614" y="2489"/>
                  <a:pt x="1649" y="0"/>
                </a:cubicBezTo>
              </a:path>
              <a:path w="21595" h="8290" stroke="0" extrusionOk="0">
                <a:moveTo>
                  <a:pt x="-1" y="7844"/>
                </a:moveTo>
                <a:cubicBezTo>
                  <a:pt x="55" y="5149"/>
                  <a:pt x="614" y="2489"/>
                  <a:pt x="1649" y="0"/>
                </a:cubicBezTo>
                <a:lnTo>
                  <a:pt x="21595" y="8290"/>
                </a:lnTo>
                <a:lnTo>
                  <a:pt x="-1" y="7844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914" name="Arc 27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7915" name="Oval 28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82301" name="Rectangle 29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811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Oval 3"/>
          <p:cNvSpPr>
            <a:spLocks noChangeArrowheads="1"/>
          </p:cNvSpPr>
          <p:nvPr/>
        </p:nvSpPr>
        <p:spPr bwMode="auto">
          <a:xfrm>
            <a:off x="20828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8915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16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17" name="Arc 6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18" name="Arc 7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19" name="Arc 8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20" name="Arc 9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21" name="Arc 10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22" name="Arc 11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23" name="Arc 12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24" name="Arc 13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25" name="Arc 14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26" name="Arc 15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27" name="Arc 16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28" name="Arc 17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4341" name="Rectangle 21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3327400" y="45974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kvator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3403600" y="3962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boylam</a:t>
            </a:r>
            <a:endParaRPr lang="en-US" sz="2400" b="1" i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8935" name="Arc 24"/>
          <p:cNvSpPr>
            <a:spLocks/>
          </p:cNvSpPr>
          <p:nvPr/>
        </p:nvSpPr>
        <p:spPr bwMode="auto">
          <a:xfrm rot="11581111" flipH="1">
            <a:off x="3509963" y="1878013"/>
            <a:ext cx="1535112" cy="3989387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36" name="Arc 25"/>
          <p:cNvSpPr>
            <a:spLocks/>
          </p:cNvSpPr>
          <p:nvPr/>
        </p:nvSpPr>
        <p:spPr bwMode="auto">
          <a:xfrm rot="10595755">
            <a:off x="2800350" y="3702050"/>
            <a:ext cx="2371725" cy="773113"/>
          </a:xfrm>
          <a:custGeom>
            <a:avLst/>
            <a:gdLst>
              <a:gd name="T0" fmla="*/ 0 w 21595"/>
              <a:gd name="T1" fmla="*/ 2147483647 h 8290"/>
              <a:gd name="T2" fmla="*/ 2147483647 w 21595"/>
              <a:gd name="T3" fmla="*/ 0 h 8290"/>
              <a:gd name="T4" fmla="*/ 2147483647 w 21595"/>
              <a:gd name="T5" fmla="*/ 2147483647 h 8290"/>
              <a:gd name="T6" fmla="*/ 0 60000 65536"/>
              <a:gd name="T7" fmla="*/ 0 60000 65536"/>
              <a:gd name="T8" fmla="*/ 0 60000 65536"/>
              <a:gd name="T9" fmla="*/ 0 w 21595"/>
              <a:gd name="T10" fmla="*/ 0 h 8290"/>
              <a:gd name="T11" fmla="*/ 21595 w 21595"/>
              <a:gd name="T12" fmla="*/ 8290 h 82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5" h="8290" fill="none" extrusionOk="0">
                <a:moveTo>
                  <a:pt x="-1" y="7844"/>
                </a:moveTo>
                <a:cubicBezTo>
                  <a:pt x="55" y="5149"/>
                  <a:pt x="614" y="2489"/>
                  <a:pt x="1649" y="0"/>
                </a:cubicBezTo>
              </a:path>
              <a:path w="21595" h="8290" stroke="0" extrusionOk="0">
                <a:moveTo>
                  <a:pt x="-1" y="7844"/>
                </a:moveTo>
                <a:cubicBezTo>
                  <a:pt x="55" y="5149"/>
                  <a:pt x="614" y="2489"/>
                  <a:pt x="1649" y="0"/>
                </a:cubicBezTo>
                <a:lnTo>
                  <a:pt x="21595" y="8290"/>
                </a:lnTo>
                <a:lnTo>
                  <a:pt x="-1" y="7844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37" name="Arc 26"/>
          <p:cNvSpPr>
            <a:spLocks/>
          </p:cNvSpPr>
          <p:nvPr/>
        </p:nvSpPr>
        <p:spPr bwMode="auto">
          <a:xfrm rot="21533346" flipV="1">
            <a:off x="3530600" y="2811463"/>
            <a:ext cx="1566863" cy="1712912"/>
          </a:xfrm>
          <a:custGeom>
            <a:avLst/>
            <a:gdLst>
              <a:gd name="T0" fmla="*/ 0 w 17878"/>
              <a:gd name="T1" fmla="*/ 2147483647 h 21600"/>
              <a:gd name="T2" fmla="*/ 2147483647 w 17878"/>
              <a:gd name="T3" fmla="*/ 2147483647 h 21600"/>
              <a:gd name="T4" fmla="*/ 2147483647 w 17878"/>
              <a:gd name="T5" fmla="*/ 2147483647 h 21600"/>
              <a:gd name="T6" fmla="*/ 0 60000 65536"/>
              <a:gd name="T7" fmla="*/ 0 60000 65536"/>
              <a:gd name="T8" fmla="*/ 0 60000 65536"/>
              <a:gd name="T9" fmla="*/ 0 w 17878"/>
              <a:gd name="T10" fmla="*/ 0 h 21600"/>
              <a:gd name="T11" fmla="*/ 17878 w 1787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78" h="21600" fill="none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</a:path>
              <a:path w="17878" h="21600" stroke="0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  <a:lnTo>
                  <a:pt x="9352" y="21600"/>
                </a:lnTo>
                <a:lnTo>
                  <a:pt x="0" y="2129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38" name="Arc 27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8939" name="Oval 28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84349" name="Rectangle 29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555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0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1" name="Arc 6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2" name="Arc 7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3" name="Arc 8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4" name="Arc 9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5" name="Arc 10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6" name="Arc 11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7" name="Arc 12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8" name="Arc 13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49" name="Arc 14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50" name="Arc 15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51" name="Arc 16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52" name="Arc 17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6386" name="Rectangle 18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6387" name="Rectangle 19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6388" name="Rectangle 20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6389" name="Rectangle 21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6390" name="Text Box 22"/>
          <p:cNvSpPr txBox="1">
            <a:spLocks noChangeArrowheads="1"/>
          </p:cNvSpPr>
          <p:nvPr/>
        </p:nvSpPr>
        <p:spPr bwMode="auto">
          <a:xfrm>
            <a:off x="3568700" y="44958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tr-TR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6391" name="Text Box 23"/>
          <p:cNvSpPr txBox="1">
            <a:spLocks noChangeArrowheads="1"/>
          </p:cNvSpPr>
          <p:nvPr/>
        </p:nvSpPr>
        <p:spPr bwMode="auto">
          <a:xfrm>
            <a:off x="3403600" y="3962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boylam</a:t>
            </a:r>
            <a:endParaRPr lang="en-US" sz="2400" b="1" i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6392" name="Text Box 24"/>
          <p:cNvSpPr txBox="1">
            <a:spLocks noChangeArrowheads="1"/>
          </p:cNvSpPr>
          <p:nvPr/>
        </p:nvSpPr>
        <p:spPr bwMode="auto">
          <a:xfrm>
            <a:off x="4851400" y="3708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enlem</a:t>
            </a:r>
            <a:endParaRPr lang="en-US" sz="2400" b="1" i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9960" name="Arc 25"/>
          <p:cNvSpPr>
            <a:spLocks/>
          </p:cNvSpPr>
          <p:nvPr/>
        </p:nvSpPr>
        <p:spPr bwMode="auto">
          <a:xfrm rot="11581111" flipH="1">
            <a:off x="3509963" y="1878013"/>
            <a:ext cx="1535112" cy="3989387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61" name="Arc 26"/>
          <p:cNvSpPr>
            <a:spLocks/>
          </p:cNvSpPr>
          <p:nvPr/>
        </p:nvSpPr>
        <p:spPr bwMode="auto">
          <a:xfrm rot="21533346" flipV="1">
            <a:off x="3530600" y="2811463"/>
            <a:ext cx="1566863" cy="1712912"/>
          </a:xfrm>
          <a:custGeom>
            <a:avLst/>
            <a:gdLst>
              <a:gd name="T0" fmla="*/ 0 w 17878"/>
              <a:gd name="T1" fmla="*/ 2147483647 h 21600"/>
              <a:gd name="T2" fmla="*/ 2147483647 w 17878"/>
              <a:gd name="T3" fmla="*/ 2147483647 h 21600"/>
              <a:gd name="T4" fmla="*/ 2147483647 w 17878"/>
              <a:gd name="T5" fmla="*/ 2147483647 h 21600"/>
              <a:gd name="T6" fmla="*/ 0 60000 65536"/>
              <a:gd name="T7" fmla="*/ 0 60000 65536"/>
              <a:gd name="T8" fmla="*/ 0 60000 65536"/>
              <a:gd name="T9" fmla="*/ 0 w 17878"/>
              <a:gd name="T10" fmla="*/ 0 h 21600"/>
              <a:gd name="T11" fmla="*/ 17878 w 1787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78" h="21600" fill="none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</a:path>
              <a:path w="17878" h="21600" stroke="0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  <a:lnTo>
                  <a:pt x="9352" y="21600"/>
                </a:lnTo>
                <a:lnTo>
                  <a:pt x="0" y="2129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62" name="Arc 27"/>
          <p:cNvSpPr>
            <a:spLocks/>
          </p:cNvSpPr>
          <p:nvPr/>
        </p:nvSpPr>
        <p:spPr bwMode="auto">
          <a:xfrm rot="10595755">
            <a:off x="2800350" y="3702050"/>
            <a:ext cx="2371725" cy="773113"/>
          </a:xfrm>
          <a:custGeom>
            <a:avLst/>
            <a:gdLst>
              <a:gd name="T0" fmla="*/ 0 w 21595"/>
              <a:gd name="T1" fmla="*/ 2147483647 h 8290"/>
              <a:gd name="T2" fmla="*/ 2147483647 w 21595"/>
              <a:gd name="T3" fmla="*/ 0 h 8290"/>
              <a:gd name="T4" fmla="*/ 2147483647 w 21595"/>
              <a:gd name="T5" fmla="*/ 2147483647 h 8290"/>
              <a:gd name="T6" fmla="*/ 0 60000 65536"/>
              <a:gd name="T7" fmla="*/ 0 60000 65536"/>
              <a:gd name="T8" fmla="*/ 0 60000 65536"/>
              <a:gd name="T9" fmla="*/ 0 w 21595"/>
              <a:gd name="T10" fmla="*/ 0 h 8290"/>
              <a:gd name="T11" fmla="*/ 21595 w 21595"/>
              <a:gd name="T12" fmla="*/ 8290 h 82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5" h="8290" fill="none" extrusionOk="0">
                <a:moveTo>
                  <a:pt x="-1" y="7844"/>
                </a:moveTo>
                <a:cubicBezTo>
                  <a:pt x="55" y="5149"/>
                  <a:pt x="614" y="2489"/>
                  <a:pt x="1649" y="0"/>
                </a:cubicBezTo>
              </a:path>
              <a:path w="21595" h="8290" stroke="0" extrusionOk="0">
                <a:moveTo>
                  <a:pt x="-1" y="7844"/>
                </a:moveTo>
                <a:cubicBezTo>
                  <a:pt x="55" y="5149"/>
                  <a:pt x="614" y="2489"/>
                  <a:pt x="1649" y="0"/>
                </a:cubicBezTo>
                <a:lnTo>
                  <a:pt x="21595" y="8290"/>
                </a:lnTo>
                <a:lnTo>
                  <a:pt x="-1" y="7844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963" name="Arc 28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6397" name="Text Box 29"/>
          <p:cNvSpPr txBox="1">
            <a:spLocks noChangeArrowheads="1"/>
          </p:cNvSpPr>
          <p:nvPr/>
        </p:nvSpPr>
        <p:spPr bwMode="auto">
          <a:xfrm>
            <a:off x="3327400" y="45974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kvator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9965" name="Oval 30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86399" name="Rectangle 31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0964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0963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64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65" name="Arc 6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66" name="Arc 7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67" name="Arc 8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68" name="Arc 9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69" name="Arc 10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70" name="Arc 11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71" name="Arc 12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72" name="Arc 13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73" name="Arc 14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74" name="Arc 15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75" name="Arc 16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76" name="Arc 17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8434" name="Rectangle 18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8435" name="Text Box 19"/>
          <p:cNvSpPr txBox="1">
            <a:spLocks noChangeArrowheads="1"/>
          </p:cNvSpPr>
          <p:nvPr/>
        </p:nvSpPr>
        <p:spPr bwMode="auto">
          <a:xfrm>
            <a:off x="2438400" y="4521200"/>
            <a:ext cx="37465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33</a:t>
            </a:r>
            <a:r>
              <a:rPr lang="en-US" sz="2400" b="1" baseline="400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tr-TR" sz="2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tr-TR" sz="2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boylamı</a:t>
            </a:r>
            <a:endParaRPr lang="en-US" sz="2400" b="1" i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8436" name="Text Box 20"/>
          <p:cNvSpPr txBox="1">
            <a:spLocks noChangeArrowheads="1"/>
          </p:cNvSpPr>
          <p:nvPr/>
        </p:nvSpPr>
        <p:spPr bwMode="auto">
          <a:xfrm>
            <a:off x="5168900" y="3378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40</a:t>
            </a:r>
            <a:r>
              <a:rPr lang="en-US" sz="2400" b="1" baseline="400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enlemi</a:t>
            </a:r>
            <a:endParaRPr lang="en-US" sz="2400" b="1" i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8437" name="Text Box 21"/>
          <p:cNvSpPr txBox="1">
            <a:spLocks noChangeArrowheads="1"/>
          </p:cNvSpPr>
          <p:nvPr/>
        </p:nvSpPr>
        <p:spPr bwMode="auto">
          <a:xfrm>
            <a:off x="3340100" y="29210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Ankara</a:t>
            </a:r>
            <a:endParaRPr lang="en-US" sz="24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0981" name="Arc 22"/>
          <p:cNvSpPr>
            <a:spLocks/>
          </p:cNvSpPr>
          <p:nvPr/>
        </p:nvSpPr>
        <p:spPr bwMode="auto">
          <a:xfrm rot="11581111" flipH="1">
            <a:off x="3509963" y="1878013"/>
            <a:ext cx="1535112" cy="3989387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82" name="Arc 23"/>
          <p:cNvSpPr>
            <a:spLocks/>
          </p:cNvSpPr>
          <p:nvPr/>
        </p:nvSpPr>
        <p:spPr bwMode="auto">
          <a:xfrm rot="10595755">
            <a:off x="2800350" y="3702050"/>
            <a:ext cx="2371725" cy="773113"/>
          </a:xfrm>
          <a:custGeom>
            <a:avLst/>
            <a:gdLst>
              <a:gd name="T0" fmla="*/ 0 w 21595"/>
              <a:gd name="T1" fmla="*/ 2147483647 h 8290"/>
              <a:gd name="T2" fmla="*/ 2147483647 w 21595"/>
              <a:gd name="T3" fmla="*/ 0 h 8290"/>
              <a:gd name="T4" fmla="*/ 2147483647 w 21595"/>
              <a:gd name="T5" fmla="*/ 2147483647 h 8290"/>
              <a:gd name="T6" fmla="*/ 0 60000 65536"/>
              <a:gd name="T7" fmla="*/ 0 60000 65536"/>
              <a:gd name="T8" fmla="*/ 0 60000 65536"/>
              <a:gd name="T9" fmla="*/ 0 w 21595"/>
              <a:gd name="T10" fmla="*/ 0 h 8290"/>
              <a:gd name="T11" fmla="*/ 21595 w 21595"/>
              <a:gd name="T12" fmla="*/ 8290 h 82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5" h="8290" fill="none" extrusionOk="0">
                <a:moveTo>
                  <a:pt x="-1" y="7844"/>
                </a:moveTo>
                <a:cubicBezTo>
                  <a:pt x="55" y="5149"/>
                  <a:pt x="614" y="2489"/>
                  <a:pt x="1649" y="0"/>
                </a:cubicBezTo>
              </a:path>
              <a:path w="21595" h="8290" stroke="0" extrusionOk="0">
                <a:moveTo>
                  <a:pt x="-1" y="7844"/>
                </a:moveTo>
                <a:cubicBezTo>
                  <a:pt x="55" y="5149"/>
                  <a:pt x="614" y="2489"/>
                  <a:pt x="1649" y="0"/>
                </a:cubicBezTo>
                <a:lnTo>
                  <a:pt x="21595" y="8290"/>
                </a:lnTo>
                <a:lnTo>
                  <a:pt x="-1" y="7844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83" name="Arc 24"/>
          <p:cNvSpPr>
            <a:spLocks/>
          </p:cNvSpPr>
          <p:nvPr/>
        </p:nvSpPr>
        <p:spPr bwMode="auto">
          <a:xfrm rot="21533346" flipV="1">
            <a:off x="3530600" y="2811463"/>
            <a:ext cx="1566863" cy="1712912"/>
          </a:xfrm>
          <a:custGeom>
            <a:avLst/>
            <a:gdLst>
              <a:gd name="T0" fmla="*/ 0 w 17878"/>
              <a:gd name="T1" fmla="*/ 2147483647 h 21600"/>
              <a:gd name="T2" fmla="*/ 2147483647 w 17878"/>
              <a:gd name="T3" fmla="*/ 2147483647 h 21600"/>
              <a:gd name="T4" fmla="*/ 2147483647 w 17878"/>
              <a:gd name="T5" fmla="*/ 2147483647 h 21600"/>
              <a:gd name="T6" fmla="*/ 0 60000 65536"/>
              <a:gd name="T7" fmla="*/ 0 60000 65536"/>
              <a:gd name="T8" fmla="*/ 0 60000 65536"/>
              <a:gd name="T9" fmla="*/ 0 w 17878"/>
              <a:gd name="T10" fmla="*/ 0 h 21600"/>
              <a:gd name="T11" fmla="*/ 17878 w 1787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78" h="21600" fill="none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</a:path>
              <a:path w="17878" h="21600" stroke="0" extrusionOk="0">
                <a:moveTo>
                  <a:pt x="0" y="2129"/>
                </a:moveTo>
                <a:cubicBezTo>
                  <a:pt x="2918" y="727"/>
                  <a:pt x="6114" y="-1"/>
                  <a:pt x="9352" y="0"/>
                </a:cubicBezTo>
                <a:cubicBezTo>
                  <a:pt x="12283" y="0"/>
                  <a:pt x="15184" y="596"/>
                  <a:pt x="17878" y="1753"/>
                </a:cubicBezTo>
                <a:lnTo>
                  <a:pt x="9352" y="21600"/>
                </a:lnTo>
                <a:lnTo>
                  <a:pt x="0" y="2129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84" name="Arc 25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985" name="Oval 26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88443" name="Rectangle 27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732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1987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88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89" name="Arc 6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0" name="Arc 7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1" name="Arc 8"/>
          <p:cNvSpPr>
            <a:spLocks/>
          </p:cNvSpPr>
          <p:nvPr/>
        </p:nvSpPr>
        <p:spPr bwMode="auto">
          <a:xfrm flipH="1">
            <a:off x="3441700" y="17621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2" name="Arc 9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3" name="Arc 10"/>
          <p:cNvSpPr>
            <a:spLocks/>
          </p:cNvSpPr>
          <p:nvPr/>
        </p:nvSpPr>
        <p:spPr bwMode="auto">
          <a:xfrm>
            <a:off x="2443163" y="19415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4" name="Arc 11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5" name="Arc 12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6" name="Arc 13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7" name="Arc 14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8" name="Arc 15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1999" name="Arc 16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2000" name="Arc 17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90482" name="Rectangle 18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0483" name="Text Box 19"/>
          <p:cNvSpPr txBox="1">
            <a:spLocks noChangeArrowheads="1"/>
          </p:cNvSpPr>
          <p:nvPr/>
        </p:nvSpPr>
        <p:spPr bwMode="auto">
          <a:xfrm>
            <a:off x="3302000" y="29591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Ankara</a:t>
            </a:r>
            <a:endParaRPr lang="en-US" sz="24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2003" name="Arc 20"/>
          <p:cNvSpPr>
            <a:spLocks/>
          </p:cNvSpPr>
          <p:nvPr/>
        </p:nvSpPr>
        <p:spPr bwMode="auto">
          <a:xfrm rot="20407413" flipV="1">
            <a:off x="4992688" y="3208338"/>
            <a:ext cx="869950" cy="377825"/>
          </a:xfrm>
          <a:custGeom>
            <a:avLst/>
            <a:gdLst>
              <a:gd name="T0" fmla="*/ 0 w 28847"/>
              <a:gd name="T1" fmla="*/ 313612609 h 21600"/>
              <a:gd name="T2" fmla="*/ 2147483647 w 28847"/>
              <a:gd name="T3" fmla="*/ 810427541 h 21600"/>
              <a:gd name="T4" fmla="*/ 2147483647 w 28847"/>
              <a:gd name="T5" fmla="*/ 2022094666 h 21600"/>
              <a:gd name="T6" fmla="*/ 0 60000 65536"/>
              <a:gd name="T7" fmla="*/ 0 60000 65536"/>
              <a:gd name="T8" fmla="*/ 0 60000 65536"/>
              <a:gd name="T9" fmla="*/ 0 w 28847"/>
              <a:gd name="T10" fmla="*/ 0 h 21600"/>
              <a:gd name="T11" fmla="*/ 28847 w 2884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47" h="21600" fill="none" extrusionOk="0">
                <a:moveTo>
                  <a:pt x="-1" y="3349"/>
                </a:moveTo>
                <a:cubicBezTo>
                  <a:pt x="3456" y="1161"/>
                  <a:pt x="7463" y="-1"/>
                  <a:pt x="11554" y="0"/>
                </a:cubicBezTo>
                <a:cubicBezTo>
                  <a:pt x="18360" y="0"/>
                  <a:pt x="24768" y="3208"/>
                  <a:pt x="28846" y="8657"/>
                </a:cubicBezTo>
              </a:path>
              <a:path w="28847" h="21600" stroke="0" extrusionOk="0">
                <a:moveTo>
                  <a:pt x="-1" y="3349"/>
                </a:moveTo>
                <a:cubicBezTo>
                  <a:pt x="3456" y="1161"/>
                  <a:pt x="7463" y="-1"/>
                  <a:pt x="11554" y="0"/>
                </a:cubicBezTo>
                <a:cubicBezTo>
                  <a:pt x="18360" y="0"/>
                  <a:pt x="24768" y="3208"/>
                  <a:pt x="28846" y="8657"/>
                </a:cubicBezTo>
                <a:lnTo>
                  <a:pt x="11554" y="21600"/>
                </a:lnTo>
                <a:lnTo>
                  <a:pt x="-1" y="3349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2004" name="Arc 21"/>
          <p:cNvSpPr>
            <a:spLocks/>
          </p:cNvSpPr>
          <p:nvPr/>
        </p:nvSpPr>
        <p:spPr bwMode="auto">
          <a:xfrm rot="11581111" flipH="1">
            <a:off x="3509963" y="1878013"/>
            <a:ext cx="1535112" cy="3989387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2005" name="Arc 22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90487" name="Text Box 23"/>
          <p:cNvSpPr txBox="1">
            <a:spLocks noChangeArrowheads="1"/>
          </p:cNvSpPr>
          <p:nvPr/>
        </p:nvSpPr>
        <p:spPr bwMode="auto">
          <a:xfrm>
            <a:off x="3327400" y="45974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kvator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2007" name="Oval 24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90490" name="Rectangle 26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0292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3011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12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13" name="Arc 6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14" name="Arc 7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15" name="Arc 8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16" name="Arc 9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17" name="Arc 10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18" name="Arc 11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19" name="Arc 12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20" name="Arc 13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21" name="Arc 14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22" name="Arc 15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23" name="Arc 16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24" name="Arc 17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3025" name="Arc 18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92531" name="Rectangle 19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3027" name="Oval 20"/>
          <p:cNvSpPr>
            <a:spLocks noChangeArrowheads="1"/>
          </p:cNvSpPr>
          <p:nvPr/>
        </p:nvSpPr>
        <p:spPr bwMode="auto">
          <a:xfrm rot="-1569071">
            <a:off x="6178550" y="2763838"/>
            <a:ext cx="101600" cy="165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92533" name="Text Box 21"/>
          <p:cNvSpPr txBox="1">
            <a:spLocks noChangeArrowheads="1"/>
          </p:cNvSpPr>
          <p:nvPr/>
        </p:nvSpPr>
        <p:spPr bwMode="auto">
          <a:xfrm>
            <a:off x="4521200" y="20701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Ankara</a:t>
            </a:r>
            <a:endParaRPr lang="en-US" sz="24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3029" name="Oval 22"/>
          <p:cNvSpPr>
            <a:spLocks noChangeArrowheads="1"/>
          </p:cNvSpPr>
          <p:nvPr/>
        </p:nvSpPr>
        <p:spPr bwMode="auto">
          <a:xfrm rot="-5361971">
            <a:off x="4197350" y="1760538"/>
            <a:ext cx="101600" cy="165100"/>
          </a:xfrm>
          <a:prstGeom prst="ellipse">
            <a:avLst/>
          </a:prstGeom>
          <a:solidFill>
            <a:srgbClr val="0000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92535" name="Rectangle 23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7773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Başlık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altLang="tr-TR" dirty="0" smtClean="0"/>
              <a:t>Gökküresi</a:t>
            </a:r>
          </a:p>
        </p:txBody>
      </p:sp>
      <p:sp>
        <p:nvSpPr>
          <p:cNvPr id="11" name="4 Metin kutusu"/>
          <p:cNvSpPr txBox="1">
            <a:spLocks noChangeArrowheads="1"/>
          </p:cNvSpPr>
          <p:nvPr/>
        </p:nvSpPr>
        <p:spPr bwMode="auto">
          <a:xfrm>
            <a:off x="250825" y="5300663"/>
            <a:ext cx="87137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1800" b="1"/>
              <a:t>Gökküresi:</a:t>
            </a:r>
            <a:r>
              <a:rPr lang="tr-TR" altLang="tr-TR" sz="1800"/>
              <a:t> Dünyamız dışındaki bütün gökcisimlerinin üzerinde yer aldığını, üzerinde hareket ettiklerini varsaydığımız, merkezinde Yer’in bulunduğu sonsuz büyük yarıçaplı sanal küredir. </a:t>
            </a:r>
          </a:p>
        </p:txBody>
      </p:sp>
      <p:pic>
        <p:nvPicPr>
          <p:cNvPr id="12" name="Celestial Sphere Animation.mpg">
            <a:hlinkClick r:id="" action="ppaction://media"/>
          </p:cNvPr>
          <p:cNvPicPr>
            <a:picLocks noGrp="1" noRot="1" noChangeAspect="1"/>
          </p:cNvPicPr>
          <p:nvPr>
            <p:ph idx="4294967295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1484313"/>
            <a:ext cx="4572000" cy="3429000"/>
          </a:xfrm>
        </p:spPr>
      </p:pic>
      <p:sp>
        <p:nvSpPr>
          <p:cNvPr id="2" name="Dikdörtgen 1"/>
          <p:cNvSpPr/>
          <p:nvPr/>
        </p:nvSpPr>
        <p:spPr>
          <a:xfrm>
            <a:off x="2286000" y="492426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/>
              <a:t>http://www.sonic.net/~rknop/php/astronomy/astromovies/celsphere.php</a:t>
            </a:r>
          </a:p>
        </p:txBody>
      </p:sp>
    </p:spTree>
    <p:extLst>
      <p:ext uri="{BB962C8B-B14F-4D97-AF65-F5344CB8AC3E}">
        <p14:creationId xmlns:p14="http://schemas.microsoft.com/office/powerpoint/2010/main" val="129515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11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vide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4035" name="Arc 4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4037" name="Oval 6"/>
          <p:cNvSpPr>
            <a:spLocks noChangeArrowheads="1"/>
          </p:cNvSpPr>
          <p:nvPr/>
        </p:nvSpPr>
        <p:spPr bwMode="auto">
          <a:xfrm rot="-1569071">
            <a:off x="6038850" y="2535238"/>
            <a:ext cx="101600" cy="165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5054600" y="2082800"/>
            <a:ext cx="25781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Ankara</a:t>
            </a:r>
            <a:endParaRPr lang="en-US" sz="24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4039" name="Oval 8"/>
          <p:cNvSpPr>
            <a:spLocks noChangeArrowheads="1"/>
          </p:cNvSpPr>
          <p:nvPr/>
        </p:nvSpPr>
        <p:spPr bwMode="auto">
          <a:xfrm rot="-5361971">
            <a:off x="4197350" y="1760538"/>
            <a:ext cx="101600" cy="165100"/>
          </a:xfrm>
          <a:prstGeom prst="ellipse">
            <a:avLst/>
          </a:prstGeom>
          <a:solidFill>
            <a:srgbClr val="0000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94569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1096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96612" name="Rectangle 4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5060" name="Oval 5"/>
          <p:cNvSpPr>
            <a:spLocks noChangeArrowheads="1"/>
          </p:cNvSpPr>
          <p:nvPr/>
        </p:nvSpPr>
        <p:spPr bwMode="auto">
          <a:xfrm rot="-1569071">
            <a:off x="5949950" y="2446338"/>
            <a:ext cx="101600" cy="165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96614" name="Text Box 6"/>
          <p:cNvSpPr txBox="1">
            <a:spLocks noChangeArrowheads="1"/>
          </p:cNvSpPr>
          <p:nvPr/>
        </p:nvSpPr>
        <p:spPr bwMode="auto">
          <a:xfrm>
            <a:off x="4749800" y="20066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Ankara</a:t>
            </a:r>
            <a:endParaRPr lang="en-US" sz="24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5062" name="Oval 7"/>
          <p:cNvSpPr>
            <a:spLocks noChangeArrowheads="1"/>
          </p:cNvSpPr>
          <p:nvPr/>
        </p:nvSpPr>
        <p:spPr bwMode="auto">
          <a:xfrm rot="-5361971">
            <a:off x="4197350" y="1519238"/>
            <a:ext cx="101600" cy="165100"/>
          </a:xfrm>
          <a:prstGeom prst="ellipse">
            <a:avLst/>
          </a:prstGeom>
          <a:solidFill>
            <a:srgbClr val="0000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5063" name="Line 8"/>
          <p:cNvSpPr>
            <a:spLocks noChangeShapeType="1"/>
          </p:cNvSpPr>
          <p:nvPr/>
        </p:nvSpPr>
        <p:spPr bwMode="auto">
          <a:xfrm>
            <a:off x="2095500" y="3759200"/>
            <a:ext cx="43307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96617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629962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Oval 3"/>
          <p:cNvSpPr>
            <a:spLocks noChangeArrowheads="1"/>
          </p:cNvSpPr>
          <p:nvPr/>
        </p:nvSpPr>
        <p:spPr bwMode="auto">
          <a:xfrm>
            <a:off x="0" y="25400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6083" name="Oval 4"/>
          <p:cNvSpPr>
            <a:spLocks noChangeArrowheads="1"/>
          </p:cNvSpPr>
          <p:nvPr/>
        </p:nvSpPr>
        <p:spPr bwMode="auto">
          <a:xfrm rot="-1569071">
            <a:off x="3803650" y="3309938"/>
            <a:ext cx="101600" cy="165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2235200" y="28575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marL="584200" lvl="1"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Ankara</a:t>
            </a:r>
            <a:endParaRPr lang="en-US" sz="24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6085" name="Oval 6"/>
          <p:cNvSpPr>
            <a:spLocks noChangeArrowheads="1"/>
          </p:cNvSpPr>
          <p:nvPr/>
        </p:nvSpPr>
        <p:spPr bwMode="auto">
          <a:xfrm rot="-5361971">
            <a:off x="2101850" y="2471738"/>
            <a:ext cx="101600" cy="165100"/>
          </a:xfrm>
          <a:prstGeom prst="ellipse">
            <a:avLst/>
          </a:prstGeom>
          <a:solidFill>
            <a:srgbClr val="0000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6086" name="Line 7"/>
          <p:cNvSpPr>
            <a:spLocks noChangeShapeType="1"/>
          </p:cNvSpPr>
          <p:nvPr/>
        </p:nvSpPr>
        <p:spPr bwMode="auto">
          <a:xfrm>
            <a:off x="0" y="4711700"/>
            <a:ext cx="43307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98664" name="Rectangle 8"/>
          <p:cNvSpPr>
            <a:spLocks noChangeArrowheads="1"/>
          </p:cNvSpPr>
          <p:nvPr/>
        </p:nvSpPr>
        <p:spPr bwMode="auto">
          <a:xfrm>
            <a:off x="957263" y="2020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8665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126002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Oval 3"/>
          <p:cNvSpPr>
            <a:spLocks noChangeArrowheads="1"/>
          </p:cNvSpPr>
          <p:nvPr/>
        </p:nvSpPr>
        <p:spPr bwMode="auto">
          <a:xfrm>
            <a:off x="0" y="25400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00708" name="Rectangle 4"/>
          <p:cNvSpPr>
            <a:spLocks noChangeArrowheads="1"/>
          </p:cNvSpPr>
          <p:nvPr/>
        </p:nvSpPr>
        <p:spPr bwMode="auto">
          <a:xfrm>
            <a:off x="957263" y="2020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7108" name="Oval 5"/>
          <p:cNvSpPr>
            <a:spLocks noChangeArrowheads="1"/>
          </p:cNvSpPr>
          <p:nvPr/>
        </p:nvSpPr>
        <p:spPr bwMode="auto">
          <a:xfrm rot="-5361971">
            <a:off x="2101850" y="2471738"/>
            <a:ext cx="101600" cy="165100"/>
          </a:xfrm>
          <a:prstGeom prst="ellipse">
            <a:avLst/>
          </a:prstGeom>
          <a:solidFill>
            <a:srgbClr val="0000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7109" name="Line 6"/>
          <p:cNvSpPr>
            <a:spLocks noChangeShapeType="1"/>
          </p:cNvSpPr>
          <p:nvPr/>
        </p:nvSpPr>
        <p:spPr bwMode="auto">
          <a:xfrm>
            <a:off x="0" y="4711700"/>
            <a:ext cx="43307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7110" name="Line 7"/>
          <p:cNvSpPr>
            <a:spLocks noChangeShapeType="1"/>
          </p:cNvSpPr>
          <p:nvPr/>
        </p:nvSpPr>
        <p:spPr bwMode="auto">
          <a:xfrm>
            <a:off x="2159000" y="25527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7111" name="Line 8"/>
          <p:cNvSpPr>
            <a:spLocks noChangeShapeType="1"/>
          </p:cNvSpPr>
          <p:nvPr/>
        </p:nvSpPr>
        <p:spPr bwMode="auto">
          <a:xfrm rot="5400000" flipV="1">
            <a:off x="1951831" y="1608932"/>
            <a:ext cx="3679825" cy="3325812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7112" name="Line 9"/>
          <p:cNvSpPr>
            <a:spLocks noChangeShapeType="1"/>
          </p:cNvSpPr>
          <p:nvPr/>
        </p:nvSpPr>
        <p:spPr bwMode="auto">
          <a:xfrm flipV="1">
            <a:off x="3790950" y="1793875"/>
            <a:ext cx="1587500" cy="14351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7113" name="Line 10"/>
          <p:cNvSpPr>
            <a:spLocks noChangeShapeType="1"/>
          </p:cNvSpPr>
          <p:nvPr/>
        </p:nvSpPr>
        <p:spPr bwMode="auto">
          <a:xfrm flipV="1">
            <a:off x="2197100" y="3238500"/>
            <a:ext cx="1587500" cy="143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0715" name="Rectangle 11"/>
          <p:cNvSpPr>
            <a:spLocks noChangeArrowheads="1"/>
          </p:cNvSpPr>
          <p:nvPr/>
        </p:nvSpPr>
        <p:spPr bwMode="auto">
          <a:xfrm>
            <a:off x="4475163" y="38242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Ufuk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0716" name="Rectangle 12"/>
          <p:cNvSpPr>
            <a:spLocks noChangeArrowheads="1"/>
          </p:cNvSpPr>
          <p:nvPr/>
        </p:nvSpPr>
        <p:spPr bwMode="auto">
          <a:xfrm>
            <a:off x="5033963" y="13223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Zenit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7116" name="Line 13"/>
          <p:cNvSpPr>
            <a:spLocks noChangeShapeType="1"/>
          </p:cNvSpPr>
          <p:nvPr/>
        </p:nvSpPr>
        <p:spPr bwMode="auto">
          <a:xfrm flipV="1">
            <a:off x="1485900" y="3276600"/>
            <a:ext cx="2260600" cy="204311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0718" name="Rectangle 14"/>
          <p:cNvSpPr>
            <a:spLocks noChangeArrowheads="1"/>
          </p:cNvSpPr>
          <p:nvPr/>
        </p:nvSpPr>
        <p:spPr bwMode="auto">
          <a:xfrm>
            <a:off x="588963" y="5386388"/>
            <a:ext cx="17653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Nadir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7118" name="Oval 15"/>
          <p:cNvSpPr>
            <a:spLocks noChangeArrowheads="1"/>
          </p:cNvSpPr>
          <p:nvPr/>
        </p:nvSpPr>
        <p:spPr bwMode="auto">
          <a:xfrm rot="-1569071">
            <a:off x="3727450" y="3157538"/>
            <a:ext cx="101600" cy="165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7119" name="Text Box 16"/>
          <p:cNvSpPr txBox="1">
            <a:spLocks noChangeArrowheads="1"/>
          </p:cNvSpPr>
          <p:nvPr/>
        </p:nvSpPr>
        <p:spPr bwMode="auto">
          <a:xfrm>
            <a:off x="2578100" y="4953000"/>
            <a:ext cx="157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tr-TR" altLang="tr-TR" sz="2000">
              <a:solidFill>
                <a:schemeClr val="tx2"/>
              </a:solidFill>
            </a:endParaRPr>
          </a:p>
        </p:txBody>
      </p:sp>
      <p:sp>
        <p:nvSpPr>
          <p:cNvPr id="47120" name="Text Box 17"/>
          <p:cNvSpPr txBox="1">
            <a:spLocks noChangeArrowheads="1"/>
          </p:cNvSpPr>
          <p:nvPr/>
        </p:nvSpPr>
        <p:spPr bwMode="auto">
          <a:xfrm>
            <a:off x="2616200" y="4241800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r-TR" altLang="tr-TR" sz="2400" b="1">
                <a:solidFill>
                  <a:schemeClr val="bg1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</a:t>
            </a:r>
            <a:r>
              <a:rPr lang="tr-TR" altLang="tr-TR" sz="2000" b="1">
                <a:solidFill>
                  <a:schemeClr val="bg1"/>
                </a:solidFill>
              </a:rPr>
              <a:t> (enlem)</a:t>
            </a:r>
            <a:endParaRPr lang="en-US" altLang="tr-TR" sz="2000" b="1">
              <a:solidFill>
                <a:schemeClr val="bg1"/>
              </a:solidFill>
            </a:endParaRPr>
          </a:p>
        </p:txBody>
      </p:sp>
      <p:sp>
        <p:nvSpPr>
          <p:cNvPr id="47121" name="Arc 18"/>
          <p:cNvSpPr>
            <a:spLocks/>
          </p:cNvSpPr>
          <p:nvPr/>
        </p:nvSpPr>
        <p:spPr bwMode="auto">
          <a:xfrm>
            <a:off x="2463800" y="4445000"/>
            <a:ext cx="101600" cy="241300"/>
          </a:xfrm>
          <a:custGeom>
            <a:avLst/>
            <a:gdLst>
              <a:gd name="T0" fmla="*/ 0 w 21600"/>
              <a:gd name="T1" fmla="*/ 0 h 21600"/>
              <a:gd name="T2" fmla="*/ 10573366 w 21600"/>
              <a:gd name="T3" fmla="*/ 336409356 h 21600"/>
              <a:gd name="T4" fmla="*/ 0 w 21600"/>
              <a:gd name="T5" fmla="*/ 33640935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4925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0723" name="Text Box 19"/>
          <p:cNvSpPr txBox="1">
            <a:spLocks noChangeArrowheads="1"/>
          </p:cNvSpPr>
          <p:nvPr/>
        </p:nvSpPr>
        <p:spPr bwMode="auto">
          <a:xfrm>
            <a:off x="1917700" y="48006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kvator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0724" name="Rectangle 20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UFUK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752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Oval 3"/>
          <p:cNvSpPr>
            <a:spLocks noChangeArrowheads="1"/>
          </p:cNvSpPr>
          <p:nvPr/>
        </p:nvSpPr>
        <p:spPr bwMode="auto">
          <a:xfrm>
            <a:off x="0" y="25400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957263" y="2020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8132" name="Oval 5"/>
          <p:cNvSpPr>
            <a:spLocks noChangeArrowheads="1"/>
          </p:cNvSpPr>
          <p:nvPr/>
        </p:nvSpPr>
        <p:spPr bwMode="auto">
          <a:xfrm rot="-5361971">
            <a:off x="2101850" y="2471738"/>
            <a:ext cx="101600" cy="165100"/>
          </a:xfrm>
          <a:prstGeom prst="ellipse">
            <a:avLst/>
          </a:prstGeom>
          <a:solidFill>
            <a:srgbClr val="0000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8133" name="Line 6"/>
          <p:cNvSpPr>
            <a:spLocks noChangeShapeType="1"/>
          </p:cNvSpPr>
          <p:nvPr/>
        </p:nvSpPr>
        <p:spPr bwMode="auto">
          <a:xfrm>
            <a:off x="0" y="4711700"/>
            <a:ext cx="43307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8134" name="Line 7"/>
          <p:cNvSpPr>
            <a:spLocks noChangeShapeType="1"/>
          </p:cNvSpPr>
          <p:nvPr/>
        </p:nvSpPr>
        <p:spPr bwMode="auto">
          <a:xfrm>
            <a:off x="2159000" y="25527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8135" name="Line 8"/>
          <p:cNvSpPr>
            <a:spLocks noChangeShapeType="1"/>
          </p:cNvSpPr>
          <p:nvPr/>
        </p:nvSpPr>
        <p:spPr bwMode="auto">
          <a:xfrm rot="5400000" flipV="1">
            <a:off x="1951831" y="1608932"/>
            <a:ext cx="3679825" cy="3325812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8136" name="Line 9"/>
          <p:cNvSpPr>
            <a:spLocks noChangeShapeType="1"/>
          </p:cNvSpPr>
          <p:nvPr/>
        </p:nvSpPr>
        <p:spPr bwMode="auto">
          <a:xfrm flipV="1">
            <a:off x="3790950" y="1793875"/>
            <a:ext cx="1587500" cy="14351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8137" name="Line 10"/>
          <p:cNvSpPr>
            <a:spLocks noChangeShapeType="1"/>
          </p:cNvSpPr>
          <p:nvPr/>
        </p:nvSpPr>
        <p:spPr bwMode="auto">
          <a:xfrm flipV="1">
            <a:off x="2197100" y="3238500"/>
            <a:ext cx="1587500" cy="143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2763" name="Rectangle 11"/>
          <p:cNvSpPr>
            <a:spLocks noChangeArrowheads="1"/>
          </p:cNvSpPr>
          <p:nvPr/>
        </p:nvSpPr>
        <p:spPr bwMode="auto">
          <a:xfrm>
            <a:off x="4475163" y="38242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Ufuk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2764" name="Rectangle 12"/>
          <p:cNvSpPr>
            <a:spLocks noChangeArrowheads="1"/>
          </p:cNvSpPr>
          <p:nvPr/>
        </p:nvSpPr>
        <p:spPr bwMode="auto">
          <a:xfrm>
            <a:off x="4894263" y="5106988"/>
            <a:ext cx="294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0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 doğrultusu</a:t>
            </a:r>
            <a:endParaRPr lang="en-US" sz="20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2765" name="Rectangle 13"/>
          <p:cNvSpPr>
            <a:spLocks noChangeArrowheads="1"/>
          </p:cNvSpPr>
          <p:nvPr/>
        </p:nvSpPr>
        <p:spPr bwMode="auto">
          <a:xfrm>
            <a:off x="-165100" y="915988"/>
            <a:ext cx="294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0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Doğrultusu</a:t>
            </a:r>
            <a:endParaRPr lang="en-US" sz="20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5033963" y="13223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Zenit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8142" name="Line 15"/>
          <p:cNvSpPr>
            <a:spLocks noChangeShapeType="1"/>
          </p:cNvSpPr>
          <p:nvPr/>
        </p:nvSpPr>
        <p:spPr bwMode="auto">
          <a:xfrm flipV="1">
            <a:off x="1485900" y="3276600"/>
            <a:ext cx="2260600" cy="204311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88963" y="5386388"/>
            <a:ext cx="17653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Nadir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8144" name="Line 17"/>
          <p:cNvSpPr>
            <a:spLocks noChangeShapeType="1"/>
          </p:cNvSpPr>
          <p:nvPr/>
        </p:nvSpPr>
        <p:spPr bwMode="auto">
          <a:xfrm flipV="1">
            <a:off x="3771900" y="1384300"/>
            <a:ext cx="0" cy="18669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8145" name="Oval 18"/>
          <p:cNvSpPr>
            <a:spLocks noChangeArrowheads="1"/>
          </p:cNvSpPr>
          <p:nvPr/>
        </p:nvSpPr>
        <p:spPr bwMode="auto">
          <a:xfrm rot="-1569071">
            <a:off x="3727450" y="3157538"/>
            <a:ext cx="101600" cy="1651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2286000" y="954088"/>
            <a:ext cx="294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1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kutup yıldızı doğrultusu</a:t>
            </a:r>
            <a:endParaRPr lang="en-US" sz="1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2772" name="Text Box 20"/>
          <p:cNvSpPr txBox="1">
            <a:spLocks noChangeArrowheads="1"/>
          </p:cNvSpPr>
          <p:nvPr/>
        </p:nvSpPr>
        <p:spPr bwMode="auto">
          <a:xfrm>
            <a:off x="1917700" y="4800600"/>
            <a:ext cx="181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r>
              <a:rPr lang="tr-TR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kvator</a:t>
            </a:r>
            <a:endParaRPr lang="en-US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8148" name="Text Box 21"/>
          <p:cNvSpPr txBox="1">
            <a:spLocks noChangeArrowheads="1"/>
          </p:cNvSpPr>
          <p:nvPr/>
        </p:nvSpPr>
        <p:spPr bwMode="auto">
          <a:xfrm>
            <a:off x="2616200" y="4241800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r-TR" altLang="tr-TR" sz="2400" b="1">
                <a:solidFill>
                  <a:schemeClr val="bg1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</a:t>
            </a:r>
            <a:r>
              <a:rPr lang="tr-TR" altLang="tr-TR" sz="2000" b="1">
                <a:solidFill>
                  <a:schemeClr val="bg1"/>
                </a:solidFill>
              </a:rPr>
              <a:t> (enlem)</a:t>
            </a:r>
            <a:endParaRPr lang="en-US" altLang="tr-TR" sz="2000" b="1">
              <a:solidFill>
                <a:schemeClr val="bg1"/>
              </a:solidFill>
            </a:endParaRPr>
          </a:p>
        </p:txBody>
      </p:sp>
      <p:sp>
        <p:nvSpPr>
          <p:cNvPr id="48149" name="Arc 22"/>
          <p:cNvSpPr>
            <a:spLocks/>
          </p:cNvSpPr>
          <p:nvPr/>
        </p:nvSpPr>
        <p:spPr bwMode="auto">
          <a:xfrm>
            <a:off x="2463800" y="4445000"/>
            <a:ext cx="101600" cy="241300"/>
          </a:xfrm>
          <a:custGeom>
            <a:avLst/>
            <a:gdLst>
              <a:gd name="T0" fmla="*/ 0 w 21600"/>
              <a:gd name="T1" fmla="*/ 0 h 21600"/>
              <a:gd name="T2" fmla="*/ 10573366 w 21600"/>
              <a:gd name="T3" fmla="*/ 336409356 h 21600"/>
              <a:gd name="T4" fmla="*/ 0 w 21600"/>
              <a:gd name="T5" fmla="*/ 33640935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4925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2775" name="Rectangle 23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UFUK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656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3"/>
          <p:cNvGrpSpPr>
            <a:grpSpLocks/>
          </p:cNvGrpSpPr>
          <p:nvPr/>
        </p:nvGrpSpPr>
        <p:grpSpPr bwMode="auto">
          <a:xfrm>
            <a:off x="1579563" y="2235200"/>
            <a:ext cx="5670550" cy="6856413"/>
            <a:chOff x="994" y="1040"/>
            <a:chExt cx="3572" cy="4319"/>
          </a:xfrm>
        </p:grpSpPr>
        <p:sp>
          <p:nvSpPr>
            <p:cNvPr id="49161" name="Oval 4"/>
            <p:cNvSpPr>
              <a:spLocks noChangeArrowheads="1"/>
            </p:cNvSpPr>
            <p:nvPr/>
          </p:nvSpPr>
          <p:spPr bwMode="auto">
            <a:xfrm rot="-2901093">
              <a:off x="1408" y="2633"/>
              <a:ext cx="2720" cy="2720"/>
            </a:xfrm>
            <a:prstGeom prst="ellipse">
              <a:avLst/>
            </a:prstGeom>
            <a:gradFill rotWithShape="0">
              <a:gsLst>
                <a:gs pos="0">
                  <a:srgbClr val="9EB9FE"/>
                </a:gs>
                <a:gs pos="100000">
                  <a:srgbClr val="262D3E"/>
                </a:gs>
              </a:gsLst>
              <a:lin ang="2700000" scaled="1"/>
            </a:gradFill>
            <a:ln w="28575">
              <a:solidFill>
                <a:srgbClr val="000099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49162" name="Oval 5"/>
            <p:cNvSpPr>
              <a:spLocks noChangeArrowheads="1"/>
            </p:cNvSpPr>
            <p:nvPr/>
          </p:nvSpPr>
          <p:spPr bwMode="auto">
            <a:xfrm rot="-8263064">
              <a:off x="1723" y="3046"/>
              <a:ext cx="64" cy="104"/>
            </a:xfrm>
            <a:prstGeom prst="ellipse">
              <a:avLst/>
            </a:prstGeom>
            <a:solidFill>
              <a:srgbClr val="000099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49163" name="Line 6"/>
            <p:cNvSpPr>
              <a:spLocks noChangeShapeType="1"/>
            </p:cNvSpPr>
            <p:nvPr/>
          </p:nvSpPr>
          <p:spPr bwMode="auto">
            <a:xfrm rot="-2901093">
              <a:off x="1412" y="3995"/>
              <a:ext cx="27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9164" name="Line 7"/>
            <p:cNvSpPr>
              <a:spLocks noChangeShapeType="1"/>
            </p:cNvSpPr>
            <p:nvPr/>
          </p:nvSpPr>
          <p:spPr bwMode="auto">
            <a:xfrm rot="-2901093">
              <a:off x="2771" y="2640"/>
              <a:ext cx="0" cy="2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9165" name="Line 8"/>
            <p:cNvSpPr>
              <a:spLocks noChangeShapeType="1"/>
            </p:cNvSpPr>
            <p:nvPr/>
          </p:nvSpPr>
          <p:spPr bwMode="auto">
            <a:xfrm rot="2498907" flipV="1">
              <a:off x="994" y="1040"/>
              <a:ext cx="3572" cy="317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9166" name="Line 9"/>
            <p:cNvSpPr>
              <a:spLocks noChangeShapeType="1"/>
            </p:cNvSpPr>
            <p:nvPr/>
          </p:nvSpPr>
          <p:spPr bwMode="auto">
            <a:xfrm rot="18698907" flipV="1">
              <a:off x="2276" y="1535"/>
              <a:ext cx="968" cy="85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9167" name="Line 10"/>
            <p:cNvSpPr>
              <a:spLocks noChangeShapeType="1"/>
            </p:cNvSpPr>
            <p:nvPr/>
          </p:nvSpPr>
          <p:spPr bwMode="auto">
            <a:xfrm rot="18698907" flipV="1">
              <a:off x="2259" y="2847"/>
              <a:ext cx="1006" cy="8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9168" name="Line 11"/>
            <p:cNvSpPr>
              <a:spLocks noChangeShapeType="1"/>
            </p:cNvSpPr>
            <p:nvPr/>
          </p:nvSpPr>
          <p:spPr bwMode="auto">
            <a:xfrm rot="18698907" flipV="1">
              <a:off x="2322" y="1649"/>
              <a:ext cx="0" cy="117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9169" name="Oval 12"/>
            <p:cNvSpPr>
              <a:spLocks noChangeArrowheads="1"/>
            </p:cNvSpPr>
            <p:nvPr/>
          </p:nvSpPr>
          <p:spPr bwMode="auto">
            <a:xfrm rot="-4470164">
              <a:off x="2727" y="2568"/>
              <a:ext cx="64" cy="10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</p:grpSp>
      <p:sp>
        <p:nvSpPr>
          <p:cNvPr id="49155" name="Arc 13"/>
          <p:cNvSpPr>
            <a:spLocks/>
          </p:cNvSpPr>
          <p:nvPr/>
        </p:nvSpPr>
        <p:spPr bwMode="auto">
          <a:xfrm flipV="1">
            <a:off x="1295400" y="1638300"/>
            <a:ext cx="6299200" cy="3149600"/>
          </a:xfrm>
          <a:custGeom>
            <a:avLst/>
            <a:gdLst>
              <a:gd name="T0" fmla="*/ 2147483647 w 43196"/>
              <a:gd name="T1" fmla="*/ 2147483647 h 21600"/>
              <a:gd name="T2" fmla="*/ 0 w 43196"/>
              <a:gd name="T3" fmla="*/ 2147483647 h 21600"/>
              <a:gd name="T4" fmla="*/ 2147483647 w 43196"/>
              <a:gd name="T5" fmla="*/ 0 h 21600"/>
              <a:gd name="T6" fmla="*/ 0 60000 65536"/>
              <a:gd name="T7" fmla="*/ 0 60000 65536"/>
              <a:gd name="T8" fmla="*/ 0 60000 65536"/>
              <a:gd name="T9" fmla="*/ 0 w 43196"/>
              <a:gd name="T10" fmla="*/ 0 h 21600"/>
              <a:gd name="T11" fmla="*/ 43196 w 4319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96" h="21600" fill="none" extrusionOk="0">
                <a:moveTo>
                  <a:pt x="43196" y="390"/>
                </a:moveTo>
                <a:cubicBezTo>
                  <a:pt x="42983" y="12165"/>
                  <a:pt x="33377" y="21599"/>
                  <a:pt x="21600" y="21600"/>
                </a:cubicBezTo>
                <a:cubicBezTo>
                  <a:pt x="9696" y="21600"/>
                  <a:pt x="35" y="11968"/>
                  <a:pt x="0" y="64"/>
                </a:cubicBezTo>
              </a:path>
              <a:path w="43196" h="21600" stroke="0" extrusionOk="0">
                <a:moveTo>
                  <a:pt x="43196" y="390"/>
                </a:moveTo>
                <a:cubicBezTo>
                  <a:pt x="42983" y="12165"/>
                  <a:pt x="33377" y="21599"/>
                  <a:pt x="21600" y="21600"/>
                </a:cubicBezTo>
                <a:cubicBezTo>
                  <a:pt x="9696" y="21600"/>
                  <a:pt x="35" y="11968"/>
                  <a:pt x="0" y="64"/>
                </a:cubicBezTo>
                <a:lnTo>
                  <a:pt x="21600" y="0"/>
                </a:lnTo>
                <a:lnTo>
                  <a:pt x="43196" y="39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06862" name="Rectangle 14"/>
          <p:cNvSpPr>
            <a:spLocks noChangeArrowheads="1"/>
          </p:cNvSpPr>
          <p:nvPr/>
        </p:nvSpPr>
        <p:spPr bwMode="auto">
          <a:xfrm>
            <a:off x="0" y="4700588"/>
            <a:ext cx="294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6863" name="Rectangle 15"/>
          <p:cNvSpPr>
            <a:spLocks noChangeArrowheads="1"/>
          </p:cNvSpPr>
          <p:nvPr/>
        </p:nvSpPr>
        <p:spPr bwMode="auto">
          <a:xfrm>
            <a:off x="2895600" y="2160588"/>
            <a:ext cx="294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zenit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6864" name="Rectangle 16"/>
          <p:cNvSpPr>
            <a:spLocks noChangeArrowheads="1"/>
          </p:cNvSpPr>
          <p:nvPr/>
        </p:nvSpPr>
        <p:spPr bwMode="auto">
          <a:xfrm>
            <a:off x="1219200" y="2820988"/>
            <a:ext cx="2946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16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kutup yıldızı doğrultusu</a:t>
            </a:r>
            <a:endParaRPr lang="en-US" sz="1600" b="1" i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6865" name="Rectangle 17"/>
          <p:cNvSpPr>
            <a:spLocks noChangeArrowheads="1"/>
          </p:cNvSpPr>
          <p:nvPr/>
        </p:nvSpPr>
        <p:spPr bwMode="auto">
          <a:xfrm>
            <a:off x="6024563" y="4725988"/>
            <a:ext cx="294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6866" name="Rectangle 18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UFUK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746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Line 2"/>
          <p:cNvSpPr>
            <a:spLocks noChangeShapeType="1"/>
          </p:cNvSpPr>
          <p:nvPr/>
        </p:nvSpPr>
        <p:spPr bwMode="auto">
          <a:xfrm rot="2543893" flipV="1">
            <a:off x="2112963" y="3021013"/>
            <a:ext cx="4668837" cy="4252912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0179" name="Oval 3"/>
          <p:cNvSpPr>
            <a:spLocks noChangeArrowheads="1"/>
          </p:cNvSpPr>
          <p:nvPr/>
        </p:nvSpPr>
        <p:spPr bwMode="auto">
          <a:xfrm>
            <a:off x="1295400" y="4635500"/>
            <a:ext cx="6273800" cy="990600"/>
          </a:xfrm>
          <a:prstGeom prst="ellipse">
            <a:avLst/>
          </a:prstGeom>
          <a:solidFill>
            <a:srgbClr val="008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1308100" y="5194300"/>
            <a:ext cx="6273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0181" name="Freeform 5"/>
          <p:cNvSpPr>
            <a:spLocks/>
          </p:cNvSpPr>
          <p:nvPr/>
        </p:nvSpPr>
        <p:spPr bwMode="auto">
          <a:xfrm>
            <a:off x="1295400" y="5143500"/>
            <a:ext cx="6311900" cy="469900"/>
          </a:xfrm>
          <a:custGeom>
            <a:avLst/>
            <a:gdLst>
              <a:gd name="T0" fmla="*/ 0 w 3976"/>
              <a:gd name="T1" fmla="*/ 0 h 296"/>
              <a:gd name="T2" fmla="*/ 2147483647 w 3976"/>
              <a:gd name="T3" fmla="*/ 2147483647 h 296"/>
              <a:gd name="T4" fmla="*/ 2147483647 w 3976"/>
              <a:gd name="T5" fmla="*/ 2147483647 h 296"/>
              <a:gd name="T6" fmla="*/ 2147483647 w 3976"/>
              <a:gd name="T7" fmla="*/ 2147483647 h 296"/>
              <a:gd name="T8" fmla="*/ 2147483647 w 3976"/>
              <a:gd name="T9" fmla="*/ 2147483647 h 296"/>
              <a:gd name="T10" fmla="*/ 2147483647 w 3976"/>
              <a:gd name="T11" fmla="*/ 2147483647 h 296"/>
              <a:gd name="T12" fmla="*/ 2147483647 w 3976"/>
              <a:gd name="T13" fmla="*/ 2147483647 h 296"/>
              <a:gd name="T14" fmla="*/ 2147483647 w 3976"/>
              <a:gd name="T15" fmla="*/ 2147483647 h 296"/>
              <a:gd name="T16" fmla="*/ 2147483647 w 3976"/>
              <a:gd name="T17" fmla="*/ 2147483647 h 296"/>
              <a:gd name="T18" fmla="*/ 2147483647 w 3976"/>
              <a:gd name="T19" fmla="*/ 2147483647 h 296"/>
              <a:gd name="T20" fmla="*/ 2147483647 w 3976"/>
              <a:gd name="T21" fmla="*/ 2147483647 h 296"/>
              <a:gd name="T22" fmla="*/ 2147483647 w 3976"/>
              <a:gd name="T23" fmla="*/ 2147483647 h 296"/>
              <a:gd name="T24" fmla="*/ 2147483647 w 3976"/>
              <a:gd name="T25" fmla="*/ 2147483647 h 296"/>
              <a:gd name="T26" fmla="*/ 2147483647 w 3976"/>
              <a:gd name="T27" fmla="*/ 2147483647 h 296"/>
              <a:gd name="T28" fmla="*/ 2147483647 w 3976"/>
              <a:gd name="T29" fmla="*/ 2147483647 h 296"/>
              <a:gd name="T30" fmla="*/ 2147483647 w 3976"/>
              <a:gd name="T31" fmla="*/ 2147483647 h 296"/>
              <a:gd name="T32" fmla="*/ 2147483647 w 3976"/>
              <a:gd name="T33" fmla="*/ 2147483647 h 296"/>
              <a:gd name="T34" fmla="*/ 2147483647 w 3976"/>
              <a:gd name="T35" fmla="*/ 2147483647 h 29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976"/>
              <a:gd name="T55" fmla="*/ 0 h 296"/>
              <a:gd name="T56" fmla="*/ 3976 w 3976"/>
              <a:gd name="T57" fmla="*/ 296 h 29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976" h="296">
                <a:moveTo>
                  <a:pt x="0" y="0"/>
                </a:moveTo>
                <a:cubicBezTo>
                  <a:pt x="21" y="20"/>
                  <a:pt x="43" y="41"/>
                  <a:pt x="80" y="64"/>
                </a:cubicBezTo>
                <a:cubicBezTo>
                  <a:pt x="117" y="87"/>
                  <a:pt x="183" y="120"/>
                  <a:pt x="224" y="136"/>
                </a:cubicBezTo>
                <a:cubicBezTo>
                  <a:pt x="265" y="152"/>
                  <a:pt x="285" y="149"/>
                  <a:pt x="328" y="160"/>
                </a:cubicBezTo>
                <a:cubicBezTo>
                  <a:pt x="371" y="171"/>
                  <a:pt x="425" y="191"/>
                  <a:pt x="480" y="200"/>
                </a:cubicBezTo>
                <a:cubicBezTo>
                  <a:pt x="535" y="209"/>
                  <a:pt x="584" y="207"/>
                  <a:pt x="656" y="216"/>
                </a:cubicBezTo>
                <a:cubicBezTo>
                  <a:pt x="728" y="225"/>
                  <a:pt x="833" y="247"/>
                  <a:pt x="912" y="256"/>
                </a:cubicBezTo>
                <a:cubicBezTo>
                  <a:pt x="991" y="265"/>
                  <a:pt x="1059" y="269"/>
                  <a:pt x="1128" y="272"/>
                </a:cubicBezTo>
                <a:cubicBezTo>
                  <a:pt x="1197" y="275"/>
                  <a:pt x="1261" y="269"/>
                  <a:pt x="1328" y="272"/>
                </a:cubicBezTo>
                <a:cubicBezTo>
                  <a:pt x="1395" y="275"/>
                  <a:pt x="1440" y="284"/>
                  <a:pt x="1528" y="288"/>
                </a:cubicBezTo>
                <a:cubicBezTo>
                  <a:pt x="1616" y="292"/>
                  <a:pt x="1712" y="296"/>
                  <a:pt x="1856" y="296"/>
                </a:cubicBezTo>
                <a:cubicBezTo>
                  <a:pt x="2000" y="296"/>
                  <a:pt x="2248" y="291"/>
                  <a:pt x="2392" y="288"/>
                </a:cubicBezTo>
                <a:cubicBezTo>
                  <a:pt x="2536" y="285"/>
                  <a:pt x="2604" y="285"/>
                  <a:pt x="2720" y="280"/>
                </a:cubicBezTo>
                <a:cubicBezTo>
                  <a:pt x="2836" y="275"/>
                  <a:pt x="2965" y="267"/>
                  <a:pt x="3088" y="256"/>
                </a:cubicBezTo>
                <a:cubicBezTo>
                  <a:pt x="3211" y="245"/>
                  <a:pt x="3347" y="235"/>
                  <a:pt x="3456" y="216"/>
                </a:cubicBezTo>
                <a:cubicBezTo>
                  <a:pt x="3565" y="197"/>
                  <a:pt x="3669" y="168"/>
                  <a:pt x="3744" y="144"/>
                </a:cubicBezTo>
                <a:cubicBezTo>
                  <a:pt x="3819" y="120"/>
                  <a:pt x="3865" y="92"/>
                  <a:pt x="3904" y="72"/>
                </a:cubicBezTo>
                <a:cubicBezTo>
                  <a:pt x="3943" y="52"/>
                  <a:pt x="3959" y="38"/>
                  <a:pt x="3976" y="24"/>
                </a:cubicBezTo>
              </a:path>
            </a:pathLst>
          </a:custGeom>
          <a:solidFill>
            <a:srgbClr val="008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0182" name="Freeform 6"/>
          <p:cNvSpPr>
            <a:spLocks/>
          </p:cNvSpPr>
          <p:nvPr/>
        </p:nvSpPr>
        <p:spPr bwMode="auto">
          <a:xfrm>
            <a:off x="1295400" y="5143500"/>
            <a:ext cx="6311900" cy="469900"/>
          </a:xfrm>
          <a:custGeom>
            <a:avLst/>
            <a:gdLst>
              <a:gd name="T0" fmla="*/ 0 w 3976"/>
              <a:gd name="T1" fmla="*/ 0 h 296"/>
              <a:gd name="T2" fmla="*/ 2147483647 w 3976"/>
              <a:gd name="T3" fmla="*/ 2147483647 h 296"/>
              <a:gd name="T4" fmla="*/ 2147483647 w 3976"/>
              <a:gd name="T5" fmla="*/ 2147483647 h 296"/>
              <a:gd name="T6" fmla="*/ 2147483647 w 3976"/>
              <a:gd name="T7" fmla="*/ 2147483647 h 296"/>
              <a:gd name="T8" fmla="*/ 2147483647 w 3976"/>
              <a:gd name="T9" fmla="*/ 2147483647 h 296"/>
              <a:gd name="T10" fmla="*/ 2147483647 w 3976"/>
              <a:gd name="T11" fmla="*/ 2147483647 h 296"/>
              <a:gd name="T12" fmla="*/ 2147483647 w 3976"/>
              <a:gd name="T13" fmla="*/ 2147483647 h 296"/>
              <a:gd name="T14" fmla="*/ 2147483647 w 3976"/>
              <a:gd name="T15" fmla="*/ 2147483647 h 296"/>
              <a:gd name="T16" fmla="*/ 2147483647 w 3976"/>
              <a:gd name="T17" fmla="*/ 2147483647 h 296"/>
              <a:gd name="T18" fmla="*/ 2147483647 w 3976"/>
              <a:gd name="T19" fmla="*/ 2147483647 h 296"/>
              <a:gd name="T20" fmla="*/ 2147483647 w 3976"/>
              <a:gd name="T21" fmla="*/ 2147483647 h 296"/>
              <a:gd name="T22" fmla="*/ 2147483647 w 3976"/>
              <a:gd name="T23" fmla="*/ 2147483647 h 296"/>
              <a:gd name="T24" fmla="*/ 2147483647 w 3976"/>
              <a:gd name="T25" fmla="*/ 2147483647 h 296"/>
              <a:gd name="T26" fmla="*/ 2147483647 w 3976"/>
              <a:gd name="T27" fmla="*/ 2147483647 h 296"/>
              <a:gd name="T28" fmla="*/ 2147483647 w 3976"/>
              <a:gd name="T29" fmla="*/ 2147483647 h 296"/>
              <a:gd name="T30" fmla="*/ 2147483647 w 3976"/>
              <a:gd name="T31" fmla="*/ 2147483647 h 296"/>
              <a:gd name="T32" fmla="*/ 2147483647 w 3976"/>
              <a:gd name="T33" fmla="*/ 2147483647 h 296"/>
              <a:gd name="T34" fmla="*/ 2147483647 w 3976"/>
              <a:gd name="T35" fmla="*/ 2147483647 h 29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976"/>
              <a:gd name="T55" fmla="*/ 0 h 296"/>
              <a:gd name="T56" fmla="*/ 3976 w 3976"/>
              <a:gd name="T57" fmla="*/ 296 h 29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976" h="296">
                <a:moveTo>
                  <a:pt x="0" y="0"/>
                </a:moveTo>
                <a:cubicBezTo>
                  <a:pt x="21" y="20"/>
                  <a:pt x="43" y="41"/>
                  <a:pt x="80" y="64"/>
                </a:cubicBezTo>
                <a:cubicBezTo>
                  <a:pt x="117" y="87"/>
                  <a:pt x="183" y="120"/>
                  <a:pt x="224" y="136"/>
                </a:cubicBezTo>
                <a:cubicBezTo>
                  <a:pt x="265" y="152"/>
                  <a:pt x="285" y="149"/>
                  <a:pt x="328" y="160"/>
                </a:cubicBezTo>
                <a:cubicBezTo>
                  <a:pt x="371" y="171"/>
                  <a:pt x="425" y="191"/>
                  <a:pt x="480" y="200"/>
                </a:cubicBezTo>
                <a:cubicBezTo>
                  <a:pt x="535" y="209"/>
                  <a:pt x="584" y="207"/>
                  <a:pt x="656" y="216"/>
                </a:cubicBezTo>
                <a:cubicBezTo>
                  <a:pt x="728" y="225"/>
                  <a:pt x="833" y="247"/>
                  <a:pt x="912" y="256"/>
                </a:cubicBezTo>
                <a:cubicBezTo>
                  <a:pt x="991" y="265"/>
                  <a:pt x="1059" y="269"/>
                  <a:pt x="1128" y="272"/>
                </a:cubicBezTo>
                <a:cubicBezTo>
                  <a:pt x="1197" y="275"/>
                  <a:pt x="1261" y="269"/>
                  <a:pt x="1328" y="272"/>
                </a:cubicBezTo>
                <a:cubicBezTo>
                  <a:pt x="1395" y="275"/>
                  <a:pt x="1440" y="284"/>
                  <a:pt x="1528" y="288"/>
                </a:cubicBezTo>
                <a:cubicBezTo>
                  <a:pt x="1616" y="292"/>
                  <a:pt x="1712" y="296"/>
                  <a:pt x="1856" y="296"/>
                </a:cubicBezTo>
                <a:cubicBezTo>
                  <a:pt x="2000" y="296"/>
                  <a:pt x="2248" y="291"/>
                  <a:pt x="2392" y="288"/>
                </a:cubicBezTo>
                <a:cubicBezTo>
                  <a:pt x="2536" y="285"/>
                  <a:pt x="2604" y="285"/>
                  <a:pt x="2720" y="280"/>
                </a:cubicBezTo>
                <a:cubicBezTo>
                  <a:pt x="2836" y="275"/>
                  <a:pt x="2965" y="267"/>
                  <a:pt x="3088" y="256"/>
                </a:cubicBezTo>
                <a:cubicBezTo>
                  <a:pt x="3211" y="245"/>
                  <a:pt x="3347" y="235"/>
                  <a:pt x="3456" y="216"/>
                </a:cubicBezTo>
                <a:cubicBezTo>
                  <a:pt x="3565" y="197"/>
                  <a:pt x="3669" y="168"/>
                  <a:pt x="3744" y="144"/>
                </a:cubicBezTo>
                <a:cubicBezTo>
                  <a:pt x="3819" y="120"/>
                  <a:pt x="3865" y="92"/>
                  <a:pt x="3904" y="72"/>
                </a:cubicBezTo>
                <a:cubicBezTo>
                  <a:pt x="3943" y="52"/>
                  <a:pt x="3959" y="38"/>
                  <a:pt x="3976" y="24"/>
                </a:cubicBezTo>
              </a:path>
            </a:pathLst>
          </a:custGeom>
          <a:solidFill>
            <a:srgbClr val="9EB9FE">
              <a:alpha val="50195"/>
            </a:srgb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0183" name="Arc 7"/>
          <p:cNvSpPr>
            <a:spLocks/>
          </p:cNvSpPr>
          <p:nvPr/>
        </p:nvSpPr>
        <p:spPr bwMode="auto">
          <a:xfrm flipV="1">
            <a:off x="1296988" y="2020888"/>
            <a:ext cx="6299200" cy="3155950"/>
          </a:xfrm>
          <a:custGeom>
            <a:avLst/>
            <a:gdLst>
              <a:gd name="T0" fmla="*/ 2147483647 w 43200"/>
              <a:gd name="T1" fmla="*/ 0 h 21644"/>
              <a:gd name="T2" fmla="*/ 0 w 43200"/>
              <a:gd name="T3" fmla="*/ 2147483647 h 21644"/>
              <a:gd name="T4" fmla="*/ 2147483647 w 43200"/>
              <a:gd name="T5" fmla="*/ 2147483647 h 21644"/>
              <a:gd name="T6" fmla="*/ 0 60000 65536"/>
              <a:gd name="T7" fmla="*/ 0 60000 65536"/>
              <a:gd name="T8" fmla="*/ 0 60000 65536"/>
              <a:gd name="T9" fmla="*/ 0 w 43200"/>
              <a:gd name="T10" fmla="*/ 0 h 21644"/>
              <a:gd name="T11" fmla="*/ 43200 w 43200"/>
              <a:gd name="T12" fmla="*/ 21644 h 216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644" fill="none" extrusionOk="0">
                <a:moveTo>
                  <a:pt x="43199" y="0"/>
                </a:moveTo>
                <a:cubicBezTo>
                  <a:pt x="43199" y="14"/>
                  <a:pt x="43200" y="29"/>
                  <a:pt x="43200" y="44"/>
                </a:cubicBezTo>
                <a:cubicBezTo>
                  <a:pt x="43200" y="11973"/>
                  <a:pt x="33529" y="21644"/>
                  <a:pt x="21600" y="21644"/>
                </a:cubicBezTo>
                <a:cubicBezTo>
                  <a:pt x="9696" y="21644"/>
                  <a:pt x="35" y="12012"/>
                  <a:pt x="0" y="108"/>
                </a:cubicBezTo>
              </a:path>
              <a:path w="43200" h="21644" stroke="0" extrusionOk="0">
                <a:moveTo>
                  <a:pt x="43199" y="0"/>
                </a:moveTo>
                <a:cubicBezTo>
                  <a:pt x="43199" y="14"/>
                  <a:pt x="43200" y="29"/>
                  <a:pt x="43200" y="44"/>
                </a:cubicBezTo>
                <a:cubicBezTo>
                  <a:pt x="43200" y="11973"/>
                  <a:pt x="33529" y="21644"/>
                  <a:pt x="21600" y="21644"/>
                </a:cubicBezTo>
                <a:cubicBezTo>
                  <a:pt x="9696" y="21644"/>
                  <a:pt x="35" y="12012"/>
                  <a:pt x="0" y="108"/>
                </a:cubicBezTo>
                <a:lnTo>
                  <a:pt x="21600" y="44"/>
                </a:lnTo>
                <a:lnTo>
                  <a:pt x="43199" y="0"/>
                </a:lnTo>
                <a:close/>
              </a:path>
            </a:pathLst>
          </a:custGeom>
          <a:solidFill>
            <a:srgbClr val="9EB9FE">
              <a:alpha val="50195"/>
            </a:srgb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1333500" y="4651375"/>
            <a:ext cx="6273800" cy="990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0185" name="Arc 9"/>
          <p:cNvSpPr>
            <a:spLocks/>
          </p:cNvSpPr>
          <p:nvPr/>
        </p:nvSpPr>
        <p:spPr bwMode="auto">
          <a:xfrm flipV="1">
            <a:off x="1322388" y="5119688"/>
            <a:ext cx="6245225" cy="517525"/>
          </a:xfrm>
          <a:custGeom>
            <a:avLst/>
            <a:gdLst>
              <a:gd name="T0" fmla="*/ 0 w 43198"/>
              <a:gd name="T1" fmla="*/ 2147483647 h 21600"/>
              <a:gd name="T2" fmla="*/ 2147483647 w 43198"/>
              <a:gd name="T3" fmla="*/ 2147483647 h 21600"/>
              <a:gd name="T4" fmla="*/ 2147483647 w 43198"/>
              <a:gd name="T5" fmla="*/ 2147483647 h 21600"/>
              <a:gd name="T6" fmla="*/ 0 60000 65536"/>
              <a:gd name="T7" fmla="*/ 0 60000 65536"/>
              <a:gd name="T8" fmla="*/ 0 60000 65536"/>
              <a:gd name="T9" fmla="*/ 0 w 43198"/>
              <a:gd name="T10" fmla="*/ 0 h 21600"/>
              <a:gd name="T11" fmla="*/ 43198 w 4319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98" h="21600" fill="none" extrusionOk="0">
                <a:moveTo>
                  <a:pt x="0" y="21287"/>
                </a:moveTo>
                <a:cubicBezTo>
                  <a:pt x="171" y="9480"/>
                  <a:pt x="979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0" y="21287"/>
                </a:moveTo>
                <a:cubicBezTo>
                  <a:pt x="171" y="9480"/>
                  <a:pt x="979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lnTo>
                  <a:pt x="0" y="21287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0186" name="Arc 10"/>
          <p:cNvSpPr>
            <a:spLocks/>
          </p:cNvSpPr>
          <p:nvPr/>
        </p:nvSpPr>
        <p:spPr bwMode="auto">
          <a:xfrm>
            <a:off x="4076700" y="2019300"/>
            <a:ext cx="1930400" cy="3571875"/>
          </a:xfrm>
          <a:custGeom>
            <a:avLst/>
            <a:gdLst>
              <a:gd name="T0" fmla="*/ 2147483647 w 21600"/>
              <a:gd name="T1" fmla="*/ 0 h 21224"/>
              <a:gd name="T2" fmla="*/ 2147483647 w 21600"/>
              <a:gd name="T3" fmla="*/ 2147483647 h 21224"/>
              <a:gd name="T4" fmla="*/ 0 w 21600"/>
              <a:gd name="T5" fmla="*/ 2147483647 h 21224"/>
              <a:gd name="T6" fmla="*/ 0 60000 65536"/>
              <a:gd name="T7" fmla="*/ 0 60000 65536"/>
              <a:gd name="T8" fmla="*/ 0 60000 65536"/>
              <a:gd name="T9" fmla="*/ 0 w 21600"/>
              <a:gd name="T10" fmla="*/ 0 h 21224"/>
              <a:gd name="T11" fmla="*/ 21600 w 21600"/>
              <a:gd name="T12" fmla="*/ 21224 h 21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24" fill="none" extrusionOk="0">
                <a:moveTo>
                  <a:pt x="4012" y="-1"/>
                </a:moveTo>
                <a:cubicBezTo>
                  <a:pt x="14213" y="1928"/>
                  <a:pt x="21600" y="10841"/>
                  <a:pt x="21600" y="21224"/>
                </a:cubicBezTo>
              </a:path>
              <a:path w="21600" h="21224" stroke="0" extrusionOk="0">
                <a:moveTo>
                  <a:pt x="4012" y="-1"/>
                </a:moveTo>
                <a:cubicBezTo>
                  <a:pt x="14213" y="1928"/>
                  <a:pt x="21600" y="10841"/>
                  <a:pt x="21600" y="21224"/>
                </a:cubicBezTo>
                <a:lnTo>
                  <a:pt x="0" y="21224"/>
                </a:lnTo>
                <a:lnTo>
                  <a:pt x="4012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0187" name="Arc 11"/>
          <p:cNvSpPr>
            <a:spLocks/>
          </p:cNvSpPr>
          <p:nvPr/>
        </p:nvSpPr>
        <p:spPr bwMode="auto">
          <a:xfrm flipH="1">
            <a:off x="2273300" y="2044700"/>
            <a:ext cx="2436813" cy="3571875"/>
          </a:xfrm>
          <a:custGeom>
            <a:avLst/>
            <a:gdLst>
              <a:gd name="T0" fmla="*/ 2147483647 w 21581"/>
              <a:gd name="T1" fmla="*/ 0 h 21224"/>
              <a:gd name="T2" fmla="*/ 2147483647 w 21581"/>
              <a:gd name="T3" fmla="*/ 2147483647 h 21224"/>
              <a:gd name="T4" fmla="*/ 0 w 21581"/>
              <a:gd name="T5" fmla="*/ 2147483647 h 21224"/>
              <a:gd name="T6" fmla="*/ 0 60000 65536"/>
              <a:gd name="T7" fmla="*/ 0 60000 65536"/>
              <a:gd name="T8" fmla="*/ 0 60000 65536"/>
              <a:gd name="T9" fmla="*/ 0 w 21581"/>
              <a:gd name="T10" fmla="*/ 0 h 21224"/>
              <a:gd name="T11" fmla="*/ 21581 w 21581"/>
              <a:gd name="T12" fmla="*/ 21224 h 21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1" h="21224" fill="none" extrusionOk="0">
                <a:moveTo>
                  <a:pt x="4012" y="-1"/>
                </a:moveTo>
                <a:cubicBezTo>
                  <a:pt x="13876" y="1864"/>
                  <a:pt x="21155" y="10279"/>
                  <a:pt x="21580" y="20310"/>
                </a:cubicBezTo>
              </a:path>
              <a:path w="21581" h="21224" stroke="0" extrusionOk="0">
                <a:moveTo>
                  <a:pt x="4012" y="-1"/>
                </a:moveTo>
                <a:cubicBezTo>
                  <a:pt x="13876" y="1864"/>
                  <a:pt x="21155" y="10279"/>
                  <a:pt x="21580" y="20310"/>
                </a:cubicBezTo>
                <a:lnTo>
                  <a:pt x="0" y="21224"/>
                </a:lnTo>
                <a:lnTo>
                  <a:pt x="4012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0188" name="Arc 12"/>
          <p:cNvSpPr>
            <a:spLocks/>
          </p:cNvSpPr>
          <p:nvPr/>
        </p:nvSpPr>
        <p:spPr bwMode="auto">
          <a:xfrm flipH="1">
            <a:off x="2946400" y="2014538"/>
            <a:ext cx="1765300" cy="3587750"/>
          </a:xfrm>
          <a:custGeom>
            <a:avLst/>
            <a:gdLst>
              <a:gd name="T0" fmla="*/ 2147483647 w 21600"/>
              <a:gd name="T1" fmla="*/ 0 h 21165"/>
              <a:gd name="T2" fmla="*/ 2147483647 w 21600"/>
              <a:gd name="T3" fmla="*/ 2147483647 h 21165"/>
              <a:gd name="T4" fmla="*/ 0 w 21600"/>
              <a:gd name="T5" fmla="*/ 2147483647 h 21165"/>
              <a:gd name="T6" fmla="*/ 0 60000 65536"/>
              <a:gd name="T7" fmla="*/ 0 60000 65536"/>
              <a:gd name="T8" fmla="*/ 0 60000 65536"/>
              <a:gd name="T9" fmla="*/ 0 w 21600"/>
              <a:gd name="T10" fmla="*/ 0 h 21165"/>
              <a:gd name="T11" fmla="*/ 21600 w 21600"/>
              <a:gd name="T12" fmla="*/ 21165 h 211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165" fill="none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</a:path>
              <a:path w="21600" h="21165" stroke="0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  <a:lnTo>
                  <a:pt x="0" y="21165"/>
                </a:lnTo>
                <a:lnTo>
                  <a:pt x="4314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0189" name="Arc 13"/>
          <p:cNvSpPr>
            <a:spLocks/>
          </p:cNvSpPr>
          <p:nvPr/>
        </p:nvSpPr>
        <p:spPr bwMode="auto">
          <a:xfrm>
            <a:off x="3975100" y="2024063"/>
            <a:ext cx="444500" cy="3582987"/>
          </a:xfrm>
          <a:custGeom>
            <a:avLst/>
            <a:gdLst>
              <a:gd name="T0" fmla="*/ 2866984 w 21600"/>
              <a:gd name="T1" fmla="*/ 2147483647 h 22405"/>
              <a:gd name="T2" fmla="*/ 2147483647 w 21600"/>
              <a:gd name="T3" fmla="*/ 0 h 22405"/>
              <a:gd name="T4" fmla="*/ 2147483647 w 21600"/>
              <a:gd name="T5" fmla="*/ 2147483647 h 22405"/>
              <a:gd name="T6" fmla="*/ 0 60000 65536"/>
              <a:gd name="T7" fmla="*/ 0 60000 65536"/>
              <a:gd name="T8" fmla="*/ 0 60000 65536"/>
              <a:gd name="T9" fmla="*/ 0 w 21600"/>
              <a:gd name="T10" fmla="*/ 0 h 22405"/>
              <a:gd name="T11" fmla="*/ 21600 w 21600"/>
              <a:gd name="T12" fmla="*/ 22405 h 224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405" fill="none" extrusionOk="0">
                <a:moveTo>
                  <a:pt x="16" y="22404"/>
                </a:moveTo>
                <a:cubicBezTo>
                  <a:pt x="5" y="22124"/>
                  <a:pt x="0" y="21844"/>
                  <a:pt x="0" y="21564"/>
                </a:cubicBezTo>
                <a:cubicBezTo>
                  <a:pt x="-1" y="10121"/>
                  <a:pt x="8923" y="664"/>
                  <a:pt x="20346" y="0"/>
                </a:cubicBezTo>
              </a:path>
              <a:path w="21600" h="22405" stroke="0" extrusionOk="0">
                <a:moveTo>
                  <a:pt x="16" y="22404"/>
                </a:moveTo>
                <a:cubicBezTo>
                  <a:pt x="5" y="22124"/>
                  <a:pt x="0" y="21844"/>
                  <a:pt x="0" y="21564"/>
                </a:cubicBezTo>
                <a:cubicBezTo>
                  <a:pt x="-1" y="10121"/>
                  <a:pt x="8923" y="664"/>
                  <a:pt x="20346" y="0"/>
                </a:cubicBezTo>
                <a:lnTo>
                  <a:pt x="21600" y="21564"/>
                </a:lnTo>
                <a:lnTo>
                  <a:pt x="16" y="22404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0190" name="Arc 14"/>
          <p:cNvSpPr>
            <a:spLocks/>
          </p:cNvSpPr>
          <p:nvPr/>
        </p:nvSpPr>
        <p:spPr bwMode="auto">
          <a:xfrm>
            <a:off x="4013200" y="2016125"/>
            <a:ext cx="2779713" cy="3614738"/>
          </a:xfrm>
          <a:custGeom>
            <a:avLst/>
            <a:gdLst>
              <a:gd name="T0" fmla="*/ 2147483647 w 21587"/>
              <a:gd name="T1" fmla="*/ 0 h 21326"/>
              <a:gd name="T2" fmla="*/ 2147483647 w 21587"/>
              <a:gd name="T3" fmla="*/ 2147483647 h 21326"/>
              <a:gd name="T4" fmla="*/ 0 w 21587"/>
              <a:gd name="T5" fmla="*/ 2147483647 h 21326"/>
              <a:gd name="T6" fmla="*/ 0 60000 65536"/>
              <a:gd name="T7" fmla="*/ 0 60000 65536"/>
              <a:gd name="T8" fmla="*/ 0 60000 65536"/>
              <a:gd name="T9" fmla="*/ 0 w 21587"/>
              <a:gd name="T10" fmla="*/ 0 h 21326"/>
              <a:gd name="T11" fmla="*/ 21587 w 21587"/>
              <a:gd name="T12" fmla="*/ 21326 h 213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7" h="21326" fill="none" extrusionOk="0">
                <a:moveTo>
                  <a:pt x="3429" y="-1"/>
                </a:moveTo>
                <a:cubicBezTo>
                  <a:pt x="13622" y="1638"/>
                  <a:pt x="21231" y="10262"/>
                  <a:pt x="21587" y="20580"/>
                </a:cubicBezTo>
              </a:path>
              <a:path w="21587" h="21326" stroke="0" extrusionOk="0">
                <a:moveTo>
                  <a:pt x="3429" y="-1"/>
                </a:moveTo>
                <a:cubicBezTo>
                  <a:pt x="13622" y="1638"/>
                  <a:pt x="21231" y="10262"/>
                  <a:pt x="21587" y="20580"/>
                </a:cubicBezTo>
                <a:lnTo>
                  <a:pt x="0" y="21326"/>
                </a:lnTo>
                <a:lnTo>
                  <a:pt x="3429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0191" name="Arc 15"/>
          <p:cNvSpPr>
            <a:spLocks/>
          </p:cNvSpPr>
          <p:nvPr/>
        </p:nvSpPr>
        <p:spPr bwMode="auto">
          <a:xfrm>
            <a:off x="4216400" y="2014538"/>
            <a:ext cx="914400" cy="3587750"/>
          </a:xfrm>
          <a:custGeom>
            <a:avLst/>
            <a:gdLst>
              <a:gd name="T0" fmla="*/ 2147483647 w 21600"/>
              <a:gd name="T1" fmla="*/ 0 h 21165"/>
              <a:gd name="T2" fmla="*/ 2147483647 w 21600"/>
              <a:gd name="T3" fmla="*/ 2147483647 h 21165"/>
              <a:gd name="T4" fmla="*/ 0 w 21600"/>
              <a:gd name="T5" fmla="*/ 2147483647 h 21165"/>
              <a:gd name="T6" fmla="*/ 0 60000 65536"/>
              <a:gd name="T7" fmla="*/ 0 60000 65536"/>
              <a:gd name="T8" fmla="*/ 0 60000 65536"/>
              <a:gd name="T9" fmla="*/ 0 w 21600"/>
              <a:gd name="T10" fmla="*/ 0 h 21165"/>
              <a:gd name="T11" fmla="*/ 21600 w 21600"/>
              <a:gd name="T12" fmla="*/ 21165 h 211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165" fill="none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</a:path>
              <a:path w="21600" h="21165" stroke="0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  <a:lnTo>
                  <a:pt x="0" y="21165"/>
                </a:lnTo>
                <a:lnTo>
                  <a:pt x="4314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0960" name="Rectangle 16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UFUK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1622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Line 2"/>
          <p:cNvSpPr>
            <a:spLocks noChangeShapeType="1"/>
          </p:cNvSpPr>
          <p:nvPr/>
        </p:nvSpPr>
        <p:spPr bwMode="auto">
          <a:xfrm rot="2543893" flipV="1">
            <a:off x="2112963" y="3021013"/>
            <a:ext cx="4668837" cy="4252912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203" name="Oval 3"/>
          <p:cNvSpPr>
            <a:spLocks noChangeArrowheads="1"/>
          </p:cNvSpPr>
          <p:nvPr/>
        </p:nvSpPr>
        <p:spPr bwMode="auto">
          <a:xfrm>
            <a:off x="1295400" y="4635500"/>
            <a:ext cx="6273800" cy="990600"/>
          </a:xfrm>
          <a:prstGeom prst="ellipse">
            <a:avLst/>
          </a:prstGeom>
          <a:solidFill>
            <a:srgbClr val="008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1308100" y="5194300"/>
            <a:ext cx="6273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205" name="Freeform 5"/>
          <p:cNvSpPr>
            <a:spLocks/>
          </p:cNvSpPr>
          <p:nvPr/>
        </p:nvSpPr>
        <p:spPr bwMode="auto">
          <a:xfrm>
            <a:off x="1295400" y="5143500"/>
            <a:ext cx="6311900" cy="469900"/>
          </a:xfrm>
          <a:custGeom>
            <a:avLst/>
            <a:gdLst>
              <a:gd name="T0" fmla="*/ 0 w 3976"/>
              <a:gd name="T1" fmla="*/ 0 h 296"/>
              <a:gd name="T2" fmla="*/ 2147483647 w 3976"/>
              <a:gd name="T3" fmla="*/ 2147483647 h 296"/>
              <a:gd name="T4" fmla="*/ 2147483647 w 3976"/>
              <a:gd name="T5" fmla="*/ 2147483647 h 296"/>
              <a:gd name="T6" fmla="*/ 2147483647 w 3976"/>
              <a:gd name="T7" fmla="*/ 2147483647 h 296"/>
              <a:gd name="T8" fmla="*/ 2147483647 w 3976"/>
              <a:gd name="T9" fmla="*/ 2147483647 h 296"/>
              <a:gd name="T10" fmla="*/ 2147483647 w 3976"/>
              <a:gd name="T11" fmla="*/ 2147483647 h 296"/>
              <a:gd name="T12" fmla="*/ 2147483647 w 3976"/>
              <a:gd name="T13" fmla="*/ 2147483647 h 296"/>
              <a:gd name="T14" fmla="*/ 2147483647 w 3976"/>
              <a:gd name="T15" fmla="*/ 2147483647 h 296"/>
              <a:gd name="T16" fmla="*/ 2147483647 w 3976"/>
              <a:gd name="T17" fmla="*/ 2147483647 h 296"/>
              <a:gd name="T18" fmla="*/ 2147483647 w 3976"/>
              <a:gd name="T19" fmla="*/ 2147483647 h 296"/>
              <a:gd name="T20" fmla="*/ 2147483647 w 3976"/>
              <a:gd name="T21" fmla="*/ 2147483647 h 296"/>
              <a:gd name="T22" fmla="*/ 2147483647 w 3976"/>
              <a:gd name="T23" fmla="*/ 2147483647 h 296"/>
              <a:gd name="T24" fmla="*/ 2147483647 w 3976"/>
              <a:gd name="T25" fmla="*/ 2147483647 h 296"/>
              <a:gd name="T26" fmla="*/ 2147483647 w 3976"/>
              <a:gd name="T27" fmla="*/ 2147483647 h 296"/>
              <a:gd name="T28" fmla="*/ 2147483647 w 3976"/>
              <a:gd name="T29" fmla="*/ 2147483647 h 296"/>
              <a:gd name="T30" fmla="*/ 2147483647 w 3976"/>
              <a:gd name="T31" fmla="*/ 2147483647 h 296"/>
              <a:gd name="T32" fmla="*/ 2147483647 w 3976"/>
              <a:gd name="T33" fmla="*/ 2147483647 h 296"/>
              <a:gd name="T34" fmla="*/ 2147483647 w 3976"/>
              <a:gd name="T35" fmla="*/ 2147483647 h 29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976"/>
              <a:gd name="T55" fmla="*/ 0 h 296"/>
              <a:gd name="T56" fmla="*/ 3976 w 3976"/>
              <a:gd name="T57" fmla="*/ 296 h 29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976" h="296">
                <a:moveTo>
                  <a:pt x="0" y="0"/>
                </a:moveTo>
                <a:cubicBezTo>
                  <a:pt x="21" y="20"/>
                  <a:pt x="43" y="41"/>
                  <a:pt x="80" y="64"/>
                </a:cubicBezTo>
                <a:cubicBezTo>
                  <a:pt x="117" y="87"/>
                  <a:pt x="183" y="120"/>
                  <a:pt x="224" y="136"/>
                </a:cubicBezTo>
                <a:cubicBezTo>
                  <a:pt x="265" y="152"/>
                  <a:pt x="285" y="149"/>
                  <a:pt x="328" y="160"/>
                </a:cubicBezTo>
                <a:cubicBezTo>
                  <a:pt x="371" y="171"/>
                  <a:pt x="425" y="191"/>
                  <a:pt x="480" y="200"/>
                </a:cubicBezTo>
                <a:cubicBezTo>
                  <a:pt x="535" y="209"/>
                  <a:pt x="584" y="207"/>
                  <a:pt x="656" y="216"/>
                </a:cubicBezTo>
                <a:cubicBezTo>
                  <a:pt x="728" y="225"/>
                  <a:pt x="833" y="247"/>
                  <a:pt x="912" y="256"/>
                </a:cubicBezTo>
                <a:cubicBezTo>
                  <a:pt x="991" y="265"/>
                  <a:pt x="1059" y="269"/>
                  <a:pt x="1128" y="272"/>
                </a:cubicBezTo>
                <a:cubicBezTo>
                  <a:pt x="1197" y="275"/>
                  <a:pt x="1261" y="269"/>
                  <a:pt x="1328" y="272"/>
                </a:cubicBezTo>
                <a:cubicBezTo>
                  <a:pt x="1395" y="275"/>
                  <a:pt x="1440" y="284"/>
                  <a:pt x="1528" y="288"/>
                </a:cubicBezTo>
                <a:cubicBezTo>
                  <a:pt x="1616" y="292"/>
                  <a:pt x="1712" y="296"/>
                  <a:pt x="1856" y="296"/>
                </a:cubicBezTo>
                <a:cubicBezTo>
                  <a:pt x="2000" y="296"/>
                  <a:pt x="2248" y="291"/>
                  <a:pt x="2392" y="288"/>
                </a:cubicBezTo>
                <a:cubicBezTo>
                  <a:pt x="2536" y="285"/>
                  <a:pt x="2604" y="285"/>
                  <a:pt x="2720" y="280"/>
                </a:cubicBezTo>
                <a:cubicBezTo>
                  <a:pt x="2836" y="275"/>
                  <a:pt x="2965" y="267"/>
                  <a:pt x="3088" y="256"/>
                </a:cubicBezTo>
                <a:cubicBezTo>
                  <a:pt x="3211" y="245"/>
                  <a:pt x="3347" y="235"/>
                  <a:pt x="3456" y="216"/>
                </a:cubicBezTo>
                <a:cubicBezTo>
                  <a:pt x="3565" y="197"/>
                  <a:pt x="3669" y="168"/>
                  <a:pt x="3744" y="144"/>
                </a:cubicBezTo>
                <a:cubicBezTo>
                  <a:pt x="3819" y="120"/>
                  <a:pt x="3865" y="92"/>
                  <a:pt x="3904" y="72"/>
                </a:cubicBezTo>
                <a:cubicBezTo>
                  <a:pt x="3943" y="52"/>
                  <a:pt x="3959" y="38"/>
                  <a:pt x="3976" y="24"/>
                </a:cubicBezTo>
              </a:path>
            </a:pathLst>
          </a:custGeom>
          <a:solidFill>
            <a:srgbClr val="008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1295400" y="5143500"/>
            <a:ext cx="6311900" cy="469900"/>
          </a:xfrm>
          <a:custGeom>
            <a:avLst/>
            <a:gdLst>
              <a:gd name="T0" fmla="*/ 0 w 3976"/>
              <a:gd name="T1" fmla="*/ 0 h 296"/>
              <a:gd name="T2" fmla="*/ 2147483647 w 3976"/>
              <a:gd name="T3" fmla="*/ 2147483647 h 296"/>
              <a:gd name="T4" fmla="*/ 2147483647 w 3976"/>
              <a:gd name="T5" fmla="*/ 2147483647 h 296"/>
              <a:gd name="T6" fmla="*/ 2147483647 w 3976"/>
              <a:gd name="T7" fmla="*/ 2147483647 h 296"/>
              <a:gd name="T8" fmla="*/ 2147483647 w 3976"/>
              <a:gd name="T9" fmla="*/ 2147483647 h 296"/>
              <a:gd name="T10" fmla="*/ 2147483647 w 3976"/>
              <a:gd name="T11" fmla="*/ 2147483647 h 296"/>
              <a:gd name="T12" fmla="*/ 2147483647 w 3976"/>
              <a:gd name="T13" fmla="*/ 2147483647 h 296"/>
              <a:gd name="T14" fmla="*/ 2147483647 w 3976"/>
              <a:gd name="T15" fmla="*/ 2147483647 h 296"/>
              <a:gd name="T16" fmla="*/ 2147483647 w 3976"/>
              <a:gd name="T17" fmla="*/ 2147483647 h 296"/>
              <a:gd name="T18" fmla="*/ 2147483647 w 3976"/>
              <a:gd name="T19" fmla="*/ 2147483647 h 296"/>
              <a:gd name="T20" fmla="*/ 2147483647 w 3976"/>
              <a:gd name="T21" fmla="*/ 2147483647 h 296"/>
              <a:gd name="T22" fmla="*/ 2147483647 w 3976"/>
              <a:gd name="T23" fmla="*/ 2147483647 h 296"/>
              <a:gd name="T24" fmla="*/ 2147483647 w 3976"/>
              <a:gd name="T25" fmla="*/ 2147483647 h 296"/>
              <a:gd name="T26" fmla="*/ 2147483647 w 3976"/>
              <a:gd name="T27" fmla="*/ 2147483647 h 296"/>
              <a:gd name="T28" fmla="*/ 2147483647 w 3976"/>
              <a:gd name="T29" fmla="*/ 2147483647 h 296"/>
              <a:gd name="T30" fmla="*/ 2147483647 w 3976"/>
              <a:gd name="T31" fmla="*/ 2147483647 h 296"/>
              <a:gd name="T32" fmla="*/ 2147483647 w 3976"/>
              <a:gd name="T33" fmla="*/ 2147483647 h 296"/>
              <a:gd name="T34" fmla="*/ 2147483647 w 3976"/>
              <a:gd name="T35" fmla="*/ 2147483647 h 29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976"/>
              <a:gd name="T55" fmla="*/ 0 h 296"/>
              <a:gd name="T56" fmla="*/ 3976 w 3976"/>
              <a:gd name="T57" fmla="*/ 296 h 29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976" h="296">
                <a:moveTo>
                  <a:pt x="0" y="0"/>
                </a:moveTo>
                <a:cubicBezTo>
                  <a:pt x="21" y="20"/>
                  <a:pt x="43" y="41"/>
                  <a:pt x="80" y="64"/>
                </a:cubicBezTo>
                <a:cubicBezTo>
                  <a:pt x="117" y="87"/>
                  <a:pt x="183" y="120"/>
                  <a:pt x="224" y="136"/>
                </a:cubicBezTo>
                <a:cubicBezTo>
                  <a:pt x="265" y="152"/>
                  <a:pt x="285" y="149"/>
                  <a:pt x="328" y="160"/>
                </a:cubicBezTo>
                <a:cubicBezTo>
                  <a:pt x="371" y="171"/>
                  <a:pt x="425" y="191"/>
                  <a:pt x="480" y="200"/>
                </a:cubicBezTo>
                <a:cubicBezTo>
                  <a:pt x="535" y="209"/>
                  <a:pt x="584" y="207"/>
                  <a:pt x="656" y="216"/>
                </a:cubicBezTo>
                <a:cubicBezTo>
                  <a:pt x="728" y="225"/>
                  <a:pt x="833" y="247"/>
                  <a:pt x="912" y="256"/>
                </a:cubicBezTo>
                <a:cubicBezTo>
                  <a:pt x="991" y="265"/>
                  <a:pt x="1059" y="269"/>
                  <a:pt x="1128" y="272"/>
                </a:cubicBezTo>
                <a:cubicBezTo>
                  <a:pt x="1197" y="275"/>
                  <a:pt x="1261" y="269"/>
                  <a:pt x="1328" y="272"/>
                </a:cubicBezTo>
                <a:cubicBezTo>
                  <a:pt x="1395" y="275"/>
                  <a:pt x="1440" y="284"/>
                  <a:pt x="1528" y="288"/>
                </a:cubicBezTo>
                <a:cubicBezTo>
                  <a:pt x="1616" y="292"/>
                  <a:pt x="1712" y="296"/>
                  <a:pt x="1856" y="296"/>
                </a:cubicBezTo>
                <a:cubicBezTo>
                  <a:pt x="2000" y="296"/>
                  <a:pt x="2248" y="291"/>
                  <a:pt x="2392" y="288"/>
                </a:cubicBezTo>
                <a:cubicBezTo>
                  <a:pt x="2536" y="285"/>
                  <a:pt x="2604" y="285"/>
                  <a:pt x="2720" y="280"/>
                </a:cubicBezTo>
                <a:cubicBezTo>
                  <a:pt x="2836" y="275"/>
                  <a:pt x="2965" y="267"/>
                  <a:pt x="3088" y="256"/>
                </a:cubicBezTo>
                <a:cubicBezTo>
                  <a:pt x="3211" y="245"/>
                  <a:pt x="3347" y="235"/>
                  <a:pt x="3456" y="216"/>
                </a:cubicBezTo>
                <a:cubicBezTo>
                  <a:pt x="3565" y="197"/>
                  <a:pt x="3669" y="168"/>
                  <a:pt x="3744" y="144"/>
                </a:cubicBezTo>
                <a:cubicBezTo>
                  <a:pt x="3819" y="120"/>
                  <a:pt x="3865" y="92"/>
                  <a:pt x="3904" y="72"/>
                </a:cubicBezTo>
                <a:cubicBezTo>
                  <a:pt x="3943" y="52"/>
                  <a:pt x="3959" y="38"/>
                  <a:pt x="3976" y="24"/>
                </a:cubicBezTo>
              </a:path>
            </a:pathLst>
          </a:custGeom>
          <a:solidFill>
            <a:srgbClr val="9EB9FE">
              <a:alpha val="50195"/>
            </a:srgb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207" name="Arc 7"/>
          <p:cNvSpPr>
            <a:spLocks/>
          </p:cNvSpPr>
          <p:nvPr/>
        </p:nvSpPr>
        <p:spPr bwMode="auto">
          <a:xfrm flipV="1">
            <a:off x="1296988" y="2020888"/>
            <a:ext cx="6299200" cy="3155950"/>
          </a:xfrm>
          <a:custGeom>
            <a:avLst/>
            <a:gdLst>
              <a:gd name="T0" fmla="*/ 2147483647 w 43200"/>
              <a:gd name="T1" fmla="*/ 0 h 21644"/>
              <a:gd name="T2" fmla="*/ 0 w 43200"/>
              <a:gd name="T3" fmla="*/ 2147483647 h 21644"/>
              <a:gd name="T4" fmla="*/ 2147483647 w 43200"/>
              <a:gd name="T5" fmla="*/ 2147483647 h 21644"/>
              <a:gd name="T6" fmla="*/ 0 60000 65536"/>
              <a:gd name="T7" fmla="*/ 0 60000 65536"/>
              <a:gd name="T8" fmla="*/ 0 60000 65536"/>
              <a:gd name="T9" fmla="*/ 0 w 43200"/>
              <a:gd name="T10" fmla="*/ 0 h 21644"/>
              <a:gd name="T11" fmla="*/ 43200 w 43200"/>
              <a:gd name="T12" fmla="*/ 21644 h 216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644" fill="none" extrusionOk="0">
                <a:moveTo>
                  <a:pt x="43199" y="0"/>
                </a:moveTo>
                <a:cubicBezTo>
                  <a:pt x="43199" y="14"/>
                  <a:pt x="43200" y="29"/>
                  <a:pt x="43200" y="44"/>
                </a:cubicBezTo>
                <a:cubicBezTo>
                  <a:pt x="43200" y="11973"/>
                  <a:pt x="33529" y="21644"/>
                  <a:pt x="21600" y="21644"/>
                </a:cubicBezTo>
                <a:cubicBezTo>
                  <a:pt x="9696" y="21644"/>
                  <a:pt x="35" y="12012"/>
                  <a:pt x="0" y="108"/>
                </a:cubicBezTo>
              </a:path>
              <a:path w="43200" h="21644" stroke="0" extrusionOk="0">
                <a:moveTo>
                  <a:pt x="43199" y="0"/>
                </a:moveTo>
                <a:cubicBezTo>
                  <a:pt x="43199" y="14"/>
                  <a:pt x="43200" y="29"/>
                  <a:pt x="43200" y="44"/>
                </a:cubicBezTo>
                <a:cubicBezTo>
                  <a:pt x="43200" y="11973"/>
                  <a:pt x="33529" y="21644"/>
                  <a:pt x="21600" y="21644"/>
                </a:cubicBezTo>
                <a:cubicBezTo>
                  <a:pt x="9696" y="21644"/>
                  <a:pt x="35" y="12012"/>
                  <a:pt x="0" y="108"/>
                </a:cubicBezTo>
                <a:lnTo>
                  <a:pt x="21600" y="44"/>
                </a:lnTo>
                <a:lnTo>
                  <a:pt x="43199" y="0"/>
                </a:lnTo>
                <a:close/>
              </a:path>
            </a:pathLst>
          </a:custGeom>
          <a:solidFill>
            <a:srgbClr val="9EB9FE">
              <a:alpha val="50195"/>
            </a:srgb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208" name="Oval 8"/>
          <p:cNvSpPr>
            <a:spLocks noChangeArrowheads="1"/>
          </p:cNvSpPr>
          <p:nvPr/>
        </p:nvSpPr>
        <p:spPr bwMode="auto">
          <a:xfrm>
            <a:off x="1333500" y="4651375"/>
            <a:ext cx="6273800" cy="990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1209" name="Arc 9"/>
          <p:cNvSpPr>
            <a:spLocks/>
          </p:cNvSpPr>
          <p:nvPr/>
        </p:nvSpPr>
        <p:spPr bwMode="auto">
          <a:xfrm flipV="1">
            <a:off x="1322388" y="5119688"/>
            <a:ext cx="6245225" cy="517525"/>
          </a:xfrm>
          <a:custGeom>
            <a:avLst/>
            <a:gdLst>
              <a:gd name="T0" fmla="*/ 0 w 43198"/>
              <a:gd name="T1" fmla="*/ 2147483647 h 21600"/>
              <a:gd name="T2" fmla="*/ 2147483647 w 43198"/>
              <a:gd name="T3" fmla="*/ 2147483647 h 21600"/>
              <a:gd name="T4" fmla="*/ 2147483647 w 43198"/>
              <a:gd name="T5" fmla="*/ 2147483647 h 21600"/>
              <a:gd name="T6" fmla="*/ 0 60000 65536"/>
              <a:gd name="T7" fmla="*/ 0 60000 65536"/>
              <a:gd name="T8" fmla="*/ 0 60000 65536"/>
              <a:gd name="T9" fmla="*/ 0 w 43198"/>
              <a:gd name="T10" fmla="*/ 0 h 21600"/>
              <a:gd name="T11" fmla="*/ 43198 w 4319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98" h="21600" fill="none" extrusionOk="0">
                <a:moveTo>
                  <a:pt x="0" y="21287"/>
                </a:moveTo>
                <a:cubicBezTo>
                  <a:pt x="171" y="9480"/>
                  <a:pt x="979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0" y="21287"/>
                </a:moveTo>
                <a:cubicBezTo>
                  <a:pt x="171" y="9480"/>
                  <a:pt x="979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lnTo>
                  <a:pt x="0" y="21287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210" name="Arc 10"/>
          <p:cNvSpPr>
            <a:spLocks/>
          </p:cNvSpPr>
          <p:nvPr/>
        </p:nvSpPr>
        <p:spPr bwMode="auto">
          <a:xfrm>
            <a:off x="4076700" y="2019300"/>
            <a:ext cx="1930400" cy="3571875"/>
          </a:xfrm>
          <a:custGeom>
            <a:avLst/>
            <a:gdLst>
              <a:gd name="T0" fmla="*/ 2147483647 w 21600"/>
              <a:gd name="T1" fmla="*/ 0 h 21224"/>
              <a:gd name="T2" fmla="*/ 2147483647 w 21600"/>
              <a:gd name="T3" fmla="*/ 2147483647 h 21224"/>
              <a:gd name="T4" fmla="*/ 0 w 21600"/>
              <a:gd name="T5" fmla="*/ 2147483647 h 21224"/>
              <a:gd name="T6" fmla="*/ 0 60000 65536"/>
              <a:gd name="T7" fmla="*/ 0 60000 65536"/>
              <a:gd name="T8" fmla="*/ 0 60000 65536"/>
              <a:gd name="T9" fmla="*/ 0 w 21600"/>
              <a:gd name="T10" fmla="*/ 0 h 21224"/>
              <a:gd name="T11" fmla="*/ 21600 w 21600"/>
              <a:gd name="T12" fmla="*/ 21224 h 21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24" fill="none" extrusionOk="0">
                <a:moveTo>
                  <a:pt x="4012" y="-1"/>
                </a:moveTo>
                <a:cubicBezTo>
                  <a:pt x="14213" y="1928"/>
                  <a:pt x="21600" y="10841"/>
                  <a:pt x="21600" y="21224"/>
                </a:cubicBezTo>
              </a:path>
              <a:path w="21600" h="21224" stroke="0" extrusionOk="0">
                <a:moveTo>
                  <a:pt x="4012" y="-1"/>
                </a:moveTo>
                <a:cubicBezTo>
                  <a:pt x="14213" y="1928"/>
                  <a:pt x="21600" y="10841"/>
                  <a:pt x="21600" y="21224"/>
                </a:cubicBezTo>
                <a:lnTo>
                  <a:pt x="0" y="21224"/>
                </a:lnTo>
                <a:lnTo>
                  <a:pt x="4012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211" name="Arc 11"/>
          <p:cNvSpPr>
            <a:spLocks/>
          </p:cNvSpPr>
          <p:nvPr/>
        </p:nvSpPr>
        <p:spPr bwMode="auto">
          <a:xfrm flipH="1">
            <a:off x="2273300" y="2044700"/>
            <a:ext cx="2436813" cy="3571875"/>
          </a:xfrm>
          <a:custGeom>
            <a:avLst/>
            <a:gdLst>
              <a:gd name="T0" fmla="*/ 2147483647 w 21581"/>
              <a:gd name="T1" fmla="*/ 0 h 21224"/>
              <a:gd name="T2" fmla="*/ 2147483647 w 21581"/>
              <a:gd name="T3" fmla="*/ 2147483647 h 21224"/>
              <a:gd name="T4" fmla="*/ 0 w 21581"/>
              <a:gd name="T5" fmla="*/ 2147483647 h 21224"/>
              <a:gd name="T6" fmla="*/ 0 60000 65536"/>
              <a:gd name="T7" fmla="*/ 0 60000 65536"/>
              <a:gd name="T8" fmla="*/ 0 60000 65536"/>
              <a:gd name="T9" fmla="*/ 0 w 21581"/>
              <a:gd name="T10" fmla="*/ 0 h 21224"/>
              <a:gd name="T11" fmla="*/ 21581 w 21581"/>
              <a:gd name="T12" fmla="*/ 21224 h 21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1" h="21224" fill="none" extrusionOk="0">
                <a:moveTo>
                  <a:pt x="4012" y="-1"/>
                </a:moveTo>
                <a:cubicBezTo>
                  <a:pt x="13876" y="1864"/>
                  <a:pt x="21155" y="10279"/>
                  <a:pt x="21580" y="20310"/>
                </a:cubicBezTo>
              </a:path>
              <a:path w="21581" h="21224" stroke="0" extrusionOk="0">
                <a:moveTo>
                  <a:pt x="4012" y="-1"/>
                </a:moveTo>
                <a:cubicBezTo>
                  <a:pt x="13876" y="1864"/>
                  <a:pt x="21155" y="10279"/>
                  <a:pt x="21580" y="20310"/>
                </a:cubicBezTo>
                <a:lnTo>
                  <a:pt x="0" y="21224"/>
                </a:lnTo>
                <a:lnTo>
                  <a:pt x="4012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212" name="Arc 12"/>
          <p:cNvSpPr>
            <a:spLocks/>
          </p:cNvSpPr>
          <p:nvPr/>
        </p:nvSpPr>
        <p:spPr bwMode="auto">
          <a:xfrm flipH="1">
            <a:off x="2946400" y="2014538"/>
            <a:ext cx="1765300" cy="3587750"/>
          </a:xfrm>
          <a:custGeom>
            <a:avLst/>
            <a:gdLst>
              <a:gd name="T0" fmla="*/ 2147483647 w 21600"/>
              <a:gd name="T1" fmla="*/ 0 h 21165"/>
              <a:gd name="T2" fmla="*/ 2147483647 w 21600"/>
              <a:gd name="T3" fmla="*/ 2147483647 h 21165"/>
              <a:gd name="T4" fmla="*/ 0 w 21600"/>
              <a:gd name="T5" fmla="*/ 2147483647 h 21165"/>
              <a:gd name="T6" fmla="*/ 0 60000 65536"/>
              <a:gd name="T7" fmla="*/ 0 60000 65536"/>
              <a:gd name="T8" fmla="*/ 0 60000 65536"/>
              <a:gd name="T9" fmla="*/ 0 w 21600"/>
              <a:gd name="T10" fmla="*/ 0 h 21165"/>
              <a:gd name="T11" fmla="*/ 21600 w 21600"/>
              <a:gd name="T12" fmla="*/ 21165 h 211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165" fill="none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</a:path>
              <a:path w="21600" h="21165" stroke="0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  <a:lnTo>
                  <a:pt x="0" y="21165"/>
                </a:lnTo>
                <a:lnTo>
                  <a:pt x="4314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213" name="Arc 13"/>
          <p:cNvSpPr>
            <a:spLocks/>
          </p:cNvSpPr>
          <p:nvPr/>
        </p:nvSpPr>
        <p:spPr bwMode="auto">
          <a:xfrm>
            <a:off x="3975100" y="2024063"/>
            <a:ext cx="444500" cy="3582987"/>
          </a:xfrm>
          <a:custGeom>
            <a:avLst/>
            <a:gdLst>
              <a:gd name="T0" fmla="*/ 2866984 w 21600"/>
              <a:gd name="T1" fmla="*/ 2147483647 h 22405"/>
              <a:gd name="T2" fmla="*/ 2147483647 w 21600"/>
              <a:gd name="T3" fmla="*/ 0 h 22405"/>
              <a:gd name="T4" fmla="*/ 2147483647 w 21600"/>
              <a:gd name="T5" fmla="*/ 2147483647 h 22405"/>
              <a:gd name="T6" fmla="*/ 0 60000 65536"/>
              <a:gd name="T7" fmla="*/ 0 60000 65536"/>
              <a:gd name="T8" fmla="*/ 0 60000 65536"/>
              <a:gd name="T9" fmla="*/ 0 w 21600"/>
              <a:gd name="T10" fmla="*/ 0 h 22405"/>
              <a:gd name="T11" fmla="*/ 21600 w 21600"/>
              <a:gd name="T12" fmla="*/ 22405 h 224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405" fill="none" extrusionOk="0">
                <a:moveTo>
                  <a:pt x="16" y="22404"/>
                </a:moveTo>
                <a:cubicBezTo>
                  <a:pt x="5" y="22124"/>
                  <a:pt x="0" y="21844"/>
                  <a:pt x="0" y="21564"/>
                </a:cubicBezTo>
                <a:cubicBezTo>
                  <a:pt x="-1" y="10121"/>
                  <a:pt x="8923" y="664"/>
                  <a:pt x="20346" y="0"/>
                </a:cubicBezTo>
              </a:path>
              <a:path w="21600" h="22405" stroke="0" extrusionOk="0">
                <a:moveTo>
                  <a:pt x="16" y="22404"/>
                </a:moveTo>
                <a:cubicBezTo>
                  <a:pt x="5" y="22124"/>
                  <a:pt x="0" y="21844"/>
                  <a:pt x="0" y="21564"/>
                </a:cubicBezTo>
                <a:cubicBezTo>
                  <a:pt x="-1" y="10121"/>
                  <a:pt x="8923" y="664"/>
                  <a:pt x="20346" y="0"/>
                </a:cubicBezTo>
                <a:lnTo>
                  <a:pt x="21600" y="21564"/>
                </a:lnTo>
                <a:lnTo>
                  <a:pt x="16" y="22404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214" name="Arc 14"/>
          <p:cNvSpPr>
            <a:spLocks/>
          </p:cNvSpPr>
          <p:nvPr/>
        </p:nvSpPr>
        <p:spPr bwMode="auto">
          <a:xfrm>
            <a:off x="4013200" y="2016125"/>
            <a:ext cx="2779713" cy="3614738"/>
          </a:xfrm>
          <a:custGeom>
            <a:avLst/>
            <a:gdLst>
              <a:gd name="T0" fmla="*/ 2147483647 w 21587"/>
              <a:gd name="T1" fmla="*/ 0 h 21326"/>
              <a:gd name="T2" fmla="*/ 2147483647 w 21587"/>
              <a:gd name="T3" fmla="*/ 2147483647 h 21326"/>
              <a:gd name="T4" fmla="*/ 0 w 21587"/>
              <a:gd name="T5" fmla="*/ 2147483647 h 21326"/>
              <a:gd name="T6" fmla="*/ 0 60000 65536"/>
              <a:gd name="T7" fmla="*/ 0 60000 65536"/>
              <a:gd name="T8" fmla="*/ 0 60000 65536"/>
              <a:gd name="T9" fmla="*/ 0 w 21587"/>
              <a:gd name="T10" fmla="*/ 0 h 21326"/>
              <a:gd name="T11" fmla="*/ 21587 w 21587"/>
              <a:gd name="T12" fmla="*/ 21326 h 213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7" h="21326" fill="none" extrusionOk="0">
                <a:moveTo>
                  <a:pt x="3429" y="-1"/>
                </a:moveTo>
                <a:cubicBezTo>
                  <a:pt x="13622" y="1638"/>
                  <a:pt x="21231" y="10262"/>
                  <a:pt x="21587" y="20580"/>
                </a:cubicBezTo>
              </a:path>
              <a:path w="21587" h="21326" stroke="0" extrusionOk="0">
                <a:moveTo>
                  <a:pt x="3429" y="-1"/>
                </a:moveTo>
                <a:cubicBezTo>
                  <a:pt x="13622" y="1638"/>
                  <a:pt x="21231" y="10262"/>
                  <a:pt x="21587" y="20580"/>
                </a:cubicBezTo>
                <a:lnTo>
                  <a:pt x="0" y="21326"/>
                </a:lnTo>
                <a:lnTo>
                  <a:pt x="3429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215" name="Arc 15"/>
          <p:cNvSpPr>
            <a:spLocks/>
          </p:cNvSpPr>
          <p:nvPr/>
        </p:nvSpPr>
        <p:spPr bwMode="auto">
          <a:xfrm>
            <a:off x="4216400" y="2014538"/>
            <a:ext cx="914400" cy="3587750"/>
          </a:xfrm>
          <a:custGeom>
            <a:avLst/>
            <a:gdLst>
              <a:gd name="T0" fmla="*/ 2147483647 w 21600"/>
              <a:gd name="T1" fmla="*/ 0 h 21165"/>
              <a:gd name="T2" fmla="*/ 2147483647 w 21600"/>
              <a:gd name="T3" fmla="*/ 2147483647 h 21165"/>
              <a:gd name="T4" fmla="*/ 0 w 21600"/>
              <a:gd name="T5" fmla="*/ 2147483647 h 21165"/>
              <a:gd name="T6" fmla="*/ 0 60000 65536"/>
              <a:gd name="T7" fmla="*/ 0 60000 65536"/>
              <a:gd name="T8" fmla="*/ 0 60000 65536"/>
              <a:gd name="T9" fmla="*/ 0 w 21600"/>
              <a:gd name="T10" fmla="*/ 0 h 21165"/>
              <a:gd name="T11" fmla="*/ 21600 w 21600"/>
              <a:gd name="T12" fmla="*/ 21165 h 211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165" fill="none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</a:path>
              <a:path w="21600" h="21165" stroke="0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  <a:lnTo>
                  <a:pt x="0" y="21165"/>
                </a:lnTo>
                <a:lnTo>
                  <a:pt x="4314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3008" name="Rectangle 16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UFUK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  <p:sp>
        <p:nvSpPr>
          <p:cNvPr id="213009" name="Rectangle 17"/>
          <p:cNvSpPr>
            <a:spLocks noChangeArrowheads="1"/>
          </p:cNvSpPr>
          <p:nvPr/>
        </p:nvSpPr>
        <p:spPr bwMode="auto">
          <a:xfrm>
            <a:off x="3497263" y="12461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Zenit</a:t>
            </a:r>
          </a:p>
        </p:txBody>
      </p:sp>
      <p:sp>
        <p:nvSpPr>
          <p:cNvPr id="213010" name="Rectangle 18"/>
          <p:cNvSpPr>
            <a:spLocks noChangeArrowheads="1"/>
          </p:cNvSpPr>
          <p:nvPr/>
        </p:nvSpPr>
        <p:spPr bwMode="auto">
          <a:xfrm>
            <a:off x="6824663" y="56276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13011" name="Rectangle 19"/>
          <p:cNvSpPr>
            <a:spLocks noChangeArrowheads="1"/>
          </p:cNvSpPr>
          <p:nvPr/>
        </p:nvSpPr>
        <p:spPr bwMode="auto">
          <a:xfrm>
            <a:off x="5922963" y="1881188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Merid</a:t>
            </a: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yen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1220" name="AutoShape 20"/>
          <p:cNvSpPr>
            <a:spLocks noChangeArrowheads="1"/>
          </p:cNvSpPr>
          <p:nvPr/>
        </p:nvSpPr>
        <p:spPr bwMode="auto">
          <a:xfrm>
            <a:off x="7645400" y="5524500"/>
            <a:ext cx="1651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1221" name="AutoShape 21"/>
          <p:cNvSpPr>
            <a:spLocks noChangeArrowheads="1"/>
          </p:cNvSpPr>
          <p:nvPr/>
        </p:nvSpPr>
        <p:spPr bwMode="auto">
          <a:xfrm flipV="1">
            <a:off x="4318000" y="1752600"/>
            <a:ext cx="1651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13014" name="Rectangle 22"/>
          <p:cNvSpPr>
            <a:spLocks noChangeArrowheads="1"/>
          </p:cNvSpPr>
          <p:nvPr/>
        </p:nvSpPr>
        <p:spPr bwMode="auto">
          <a:xfrm>
            <a:off x="76200" y="5259388"/>
            <a:ext cx="176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Ufuk</a:t>
            </a:r>
            <a:endParaRPr lang="en-US" sz="20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1223" name="Arc 23"/>
          <p:cNvSpPr>
            <a:spLocks/>
          </p:cNvSpPr>
          <p:nvPr/>
        </p:nvSpPr>
        <p:spPr bwMode="auto">
          <a:xfrm>
            <a:off x="4660900" y="2032000"/>
            <a:ext cx="2933700" cy="31670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3975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3016" name="AutoShape 24"/>
          <p:cNvSpPr>
            <a:spLocks noChangeArrowheads="1"/>
          </p:cNvSpPr>
          <p:nvPr/>
        </p:nvSpPr>
        <p:spPr bwMode="auto">
          <a:xfrm>
            <a:off x="5300663" y="2921000"/>
            <a:ext cx="400050" cy="381000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5068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Line 2"/>
          <p:cNvSpPr>
            <a:spLocks noChangeShapeType="1"/>
          </p:cNvSpPr>
          <p:nvPr/>
        </p:nvSpPr>
        <p:spPr bwMode="auto">
          <a:xfrm rot="2543893" flipV="1">
            <a:off x="2112963" y="3021013"/>
            <a:ext cx="4668837" cy="4252912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27" name="Oval 3"/>
          <p:cNvSpPr>
            <a:spLocks noChangeArrowheads="1"/>
          </p:cNvSpPr>
          <p:nvPr/>
        </p:nvSpPr>
        <p:spPr bwMode="auto">
          <a:xfrm>
            <a:off x="1295400" y="4635500"/>
            <a:ext cx="6273800" cy="990600"/>
          </a:xfrm>
          <a:prstGeom prst="ellipse">
            <a:avLst/>
          </a:prstGeom>
          <a:solidFill>
            <a:srgbClr val="008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1308100" y="5194300"/>
            <a:ext cx="6273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29" name="Freeform 5"/>
          <p:cNvSpPr>
            <a:spLocks/>
          </p:cNvSpPr>
          <p:nvPr/>
        </p:nvSpPr>
        <p:spPr bwMode="auto">
          <a:xfrm>
            <a:off x="1295400" y="5143500"/>
            <a:ext cx="6311900" cy="469900"/>
          </a:xfrm>
          <a:custGeom>
            <a:avLst/>
            <a:gdLst>
              <a:gd name="T0" fmla="*/ 0 w 3976"/>
              <a:gd name="T1" fmla="*/ 0 h 296"/>
              <a:gd name="T2" fmla="*/ 2147483647 w 3976"/>
              <a:gd name="T3" fmla="*/ 2147483647 h 296"/>
              <a:gd name="T4" fmla="*/ 2147483647 w 3976"/>
              <a:gd name="T5" fmla="*/ 2147483647 h 296"/>
              <a:gd name="T6" fmla="*/ 2147483647 w 3976"/>
              <a:gd name="T7" fmla="*/ 2147483647 h 296"/>
              <a:gd name="T8" fmla="*/ 2147483647 w 3976"/>
              <a:gd name="T9" fmla="*/ 2147483647 h 296"/>
              <a:gd name="T10" fmla="*/ 2147483647 w 3976"/>
              <a:gd name="T11" fmla="*/ 2147483647 h 296"/>
              <a:gd name="T12" fmla="*/ 2147483647 w 3976"/>
              <a:gd name="T13" fmla="*/ 2147483647 h 296"/>
              <a:gd name="T14" fmla="*/ 2147483647 w 3976"/>
              <a:gd name="T15" fmla="*/ 2147483647 h 296"/>
              <a:gd name="T16" fmla="*/ 2147483647 w 3976"/>
              <a:gd name="T17" fmla="*/ 2147483647 h 296"/>
              <a:gd name="T18" fmla="*/ 2147483647 w 3976"/>
              <a:gd name="T19" fmla="*/ 2147483647 h 296"/>
              <a:gd name="T20" fmla="*/ 2147483647 w 3976"/>
              <a:gd name="T21" fmla="*/ 2147483647 h 296"/>
              <a:gd name="T22" fmla="*/ 2147483647 w 3976"/>
              <a:gd name="T23" fmla="*/ 2147483647 h 296"/>
              <a:gd name="T24" fmla="*/ 2147483647 w 3976"/>
              <a:gd name="T25" fmla="*/ 2147483647 h 296"/>
              <a:gd name="T26" fmla="*/ 2147483647 w 3976"/>
              <a:gd name="T27" fmla="*/ 2147483647 h 296"/>
              <a:gd name="T28" fmla="*/ 2147483647 w 3976"/>
              <a:gd name="T29" fmla="*/ 2147483647 h 296"/>
              <a:gd name="T30" fmla="*/ 2147483647 w 3976"/>
              <a:gd name="T31" fmla="*/ 2147483647 h 296"/>
              <a:gd name="T32" fmla="*/ 2147483647 w 3976"/>
              <a:gd name="T33" fmla="*/ 2147483647 h 296"/>
              <a:gd name="T34" fmla="*/ 2147483647 w 3976"/>
              <a:gd name="T35" fmla="*/ 2147483647 h 29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976"/>
              <a:gd name="T55" fmla="*/ 0 h 296"/>
              <a:gd name="T56" fmla="*/ 3976 w 3976"/>
              <a:gd name="T57" fmla="*/ 296 h 29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976" h="296">
                <a:moveTo>
                  <a:pt x="0" y="0"/>
                </a:moveTo>
                <a:cubicBezTo>
                  <a:pt x="21" y="20"/>
                  <a:pt x="43" y="41"/>
                  <a:pt x="80" y="64"/>
                </a:cubicBezTo>
                <a:cubicBezTo>
                  <a:pt x="117" y="87"/>
                  <a:pt x="183" y="120"/>
                  <a:pt x="224" y="136"/>
                </a:cubicBezTo>
                <a:cubicBezTo>
                  <a:pt x="265" y="152"/>
                  <a:pt x="285" y="149"/>
                  <a:pt x="328" y="160"/>
                </a:cubicBezTo>
                <a:cubicBezTo>
                  <a:pt x="371" y="171"/>
                  <a:pt x="425" y="191"/>
                  <a:pt x="480" y="200"/>
                </a:cubicBezTo>
                <a:cubicBezTo>
                  <a:pt x="535" y="209"/>
                  <a:pt x="584" y="207"/>
                  <a:pt x="656" y="216"/>
                </a:cubicBezTo>
                <a:cubicBezTo>
                  <a:pt x="728" y="225"/>
                  <a:pt x="833" y="247"/>
                  <a:pt x="912" y="256"/>
                </a:cubicBezTo>
                <a:cubicBezTo>
                  <a:pt x="991" y="265"/>
                  <a:pt x="1059" y="269"/>
                  <a:pt x="1128" y="272"/>
                </a:cubicBezTo>
                <a:cubicBezTo>
                  <a:pt x="1197" y="275"/>
                  <a:pt x="1261" y="269"/>
                  <a:pt x="1328" y="272"/>
                </a:cubicBezTo>
                <a:cubicBezTo>
                  <a:pt x="1395" y="275"/>
                  <a:pt x="1440" y="284"/>
                  <a:pt x="1528" y="288"/>
                </a:cubicBezTo>
                <a:cubicBezTo>
                  <a:pt x="1616" y="292"/>
                  <a:pt x="1712" y="296"/>
                  <a:pt x="1856" y="296"/>
                </a:cubicBezTo>
                <a:cubicBezTo>
                  <a:pt x="2000" y="296"/>
                  <a:pt x="2248" y="291"/>
                  <a:pt x="2392" y="288"/>
                </a:cubicBezTo>
                <a:cubicBezTo>
                  <a:pt x="2536" y="285"/>
                  <a:pt x="2604" y="285"/>
                  <a:pt x="2720" y="280"/>
                </a:cubicBezTo>
                <a:cubicBezTo>
                  <a:pt x="2836" y="275"/>
                  <a:pt x="2965" y="267"/>
                  <a:pt x="3088" y="256"/>
                </a:cubicBezTo>
                <a:cubicBezTo>
                  <a:pt x="3211" y="245"/>
                  <a:pt x="3347" y="235"/>
                  <a:pt x="3456" y="216"/>
                </a:cubicBezTo>
                <a:cubicBezTo>
                  <a:pt x="3565" y="197"/>
                  <a:pt x="3669" y="168"/>
                  <a:pt x="3744" y="144"/>
                </a:cubicBezTo>
                <a:cubicBezTo>
                  <a:pt x="3819" y="120"/>
                  <a:pt x="3865" y="92"/>
                  <a:pt x="3904" y="72"/>
                </a:cubicBezTo>
                <a:cubicBezTo>
                  <a:pt x="3943" y="52"/>
                  <a:pt x="3959" y="38"/>
                  <a:pt x="3976" y="24"/>
                </a:cubicBezTo>
              </a:path>
            </a:pathLst>
          </a:custGeom>
          <a:solidFill>
            <a:srgbClr val="008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30" name="Freeform 6"/>
          <p:cNvSpPr>
            <a:spLocks/>
          </p:cNvSpPr>
          <p:nvPr/>
        </p:nvSpPr>
        <p:spPr bwMode="auto">
          <a:xfrm>
            <a:off x="1295400" y="5143500"/>
            <a:ext cx="6311900" cy="469900"/>
          </a:xfrm>
          <a:custGeom>
            <a:avLst/>
            <a:gdLst>
              <a:gd name="T0" fmla="*/ 0 w 3976"/>
              <a:gd name="T1" fmla="*/ 0 h 296"/>
              <a:gd name="T2" fmla="*/ 2147483647 w 3976"/>
              <a:gd name="T3" fmla="*/ 2147483647 h 296"/>
              <a:gd name="T4" fmla="*/ 2147483647 w 3976"/>
              <a:gd name="T5" fmla="*/ 2147483647 h 296"/>
              <a:gd name="T6" fmla="*/ 2147483647 w 3976"/>
              <a:gd name="T7" fmla="*/ 2147483647 h 296"/>
              <a:gd name="T8" fmla="*/ 2147483647 w 3976"/>
              <a:gd name="T9" fmla="*/ 2147483647 h 296"/>
              <a:gd name="T10" fmla="*/ 2147483647 w 3976"/>
              <a:gd name="T11" fmla="*/ 2147483647 h 296"/>
              <a:gd name="T12" fmla="*/ 2147483647 w 3976"/>
              <a:gd name="T13" fmla="*/ 2147483647 h 296"/>
              <a:gd name="T14" fmla="*/ 2147483647 w 3976"/>
              <a:gd name="T15" fmla="*/ 2147483647 h 296"/>
              <a:gd name="T16" fmla="*/ 2147483647 w 3976"/>
              <a:gd name="T17" fmla="*/ 2147483647 h 296"/>
              <a:gd name="T18" fmla="*/ 2147483647 w 3976"/>
              <a:gd name="T19" fmla="*/ 2147483647 h 296"/>
              <a:gd name="T20" fmla="*/ 2147483647 w 3976"/>
              <a:gd name="T21" fmla="*/ 2147483647 h 296"/>
              <a:gd name="T22" fmla="*/ 2147483647 w 3976"/>
              <a:gd name="T23" fmla="*/ 2147483647 h 296"/>
              <a:gd name="T24" fmla="*/ 2147483647 w 3976"/>
              <a:gd name="T25" fmla="*/ 2147483647 h 296"/>
              <a:gd name="T26" fmla="*/ 2147483647 w 3976"/>
              <a:gd name="T27" fmla="*/ 2147483647 h 296"/>
              <a:gd name="T28" fmla="*/ 2147483647 w 3976"/>
              <a:gd name="T29" fmla="*/ 2147483647 h 296"/>
              <a:gd name="T30" fmla="*/ 2147483647 w 3976"/>
              <a:gd name="T31" fmla="*/ 2147483647 h 296"/>
              <a:gd name="T32" fmla="*/ 2147483647 w 3976"/>
              <a:gd name="T33" fmla="*/ 2147483647 h 296"/>
              <a:gd name="T34" fmla="*/ 2147483647 w 3976"/>
              <a:gd name="T35" fmla="*/ 2147483647 h 29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976"/>
              <a:gd name="T55" fmla="*/ 0 h 296"/>
              <a:gd name="T56" fmla="*/ 3976 w 3976"/>
              <a:gd name="T57" fmla="*/ 296 h 29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976" h="296">
                <a:moveTo>
                  <a:pt x="0" y="0"/>
                </a:moveTo>
                <a:cubicBezTo>
                  <a:pt x="21" y="20"/>
                  <a:pt x="43" y="41"/>
                  <a:pt x="80" y="64"/>
                </a:cubicBezTo>
                <a:cubicBezTo>
                  <a:pt x="117" y="87"/>
                  <a:pt x="183" y="120"/>
                  <a:pt x="224" y="136"/>
                </a:cubicBezTo>
                <a:cubicBezTo>
                  <a:pt x="265" y="152"/>
                  <a:pt x="285" y="149"/>
                  <a:pt x="328" y="160"/>
                </a:cubicBezTo>
                <a:cubicBezTo>
                  <a:pt x="371" y="171"/>
                  <a:pt x="425" y="191"/>
                  <a:pt x="480" y="200"/>
                </a:cubicBezTo>
                <a:cubicBezTo>
                  <a:pt x="535" y="209"/>
                  <a:pt x="584" y="207"/>
                  <a:pt x="656" y="216"/>
                </a:cubicBezTo>
                <a:cubicBezTo>
                  <a:pt x="728" y="225"/>
                  <a:pt x="833" y="247"/>
                  <a:pt x="912" y="256"/>
                </a:cubicBezTo>
                <a:cubicBezTo>
                  <a:pt x="991" y="265"/>
                  <a:pt x="1059" y="269"/>
                  <a:pt x="1128" y="272"/>
                </a:cubicBezTo>
                <a:cubicBezTo>
                  <a:pt x="1197" y="275"/>
                  <a:pt x="1261" y="269"/>
                  <a:pt x="1328" y="272"/>
                </a:cubicBezTo>
                <a:cubicBezTo>
                  <a:pt x="1395" y="275"/>
                  <a:pt x="1440" y="284"/>
                  <a:pt x="1528" y="288"/>
                </a:cubicBezTo>
                <a:cubicBezTo>
                  <a:pt x="1616" y="292"/>
                  <a:pt x="1712" y="296"/>
                  <a:pt x="1856" y="296"/>
                </a:cubicBezTo>
                <a:cubicBezTo>
                  <a:pt x="2000" y="296"/>
                  <a:pt x="2248" y="291"/>
                  <a:pt x="2392" y="288"/>
                </a:cubicBezTo>
                <a:cubicBezTo>
                  <a:pt x="2536" y="285"/>
                  <a:pt x="2604" y="285"/>
                  <a:pt x="2720" y="280"/>
                </a:cubicBezTo>
                <a:cubicBezTo>
                  <a:pt x="2836" y="275"/>
                  <a:pt x="2965" y="267"/>
                  <a:pt x="3088" y="256"/>
                </a:cubicBezTo>
                <a:cubicBezTo>
                  <a:pt x="3211" y="245"/>
                  <a:pt x="3347" y="235"/>
                  <a:pt x="3456" y="216"/>
                </a:cubicBezTo>
                <a:cubicBezTo>
                  <a:pt x="3565" y="197"/>
                  <a:pt x="3669" y="168"/>
                  <a:pt x="3744" y="144"/>
                </a:cubicBezTo>
                <a:cubicBezTo>
                  <a:pt x="3819" y="120"/>
                  <a:pt x="3865" y="92"/>
                  <a:pt x="3904" y="72"/>
                </a:cubicBezTo>
                <a:cubicBezTo>
                  <a:pt x="3943" y="52"/>
                  <a:pt x="3959" y="38"/>
                  <a:pt x="3976" y="24"/>
                </a:cubicBezTo>
              </a:path>
            </a:pathLst>
          </a:custGeom>
          <a:solidFill>
            <a:srgbClr val="9EB9FE">
              <a:alpha val="50195"/>
            </a:srgb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2231" name="Arc 7"/>
          <p:cNvSpPr>
            <a:spLocks/>
          </p:cNvSpPr>
          <p:nvPr/>
        </p:nvSpPr>
        <p:spPr bwMode="auto">
          <a:xfrm flipV="1">
            <a:off x="1296988" y="2020888"/>
            <a:ext cx="6299200" cy="3155950"/>
          </a:xfrm>
          <a:custGeom>
            <a:avLst/>
            <a:gdLst>
              <a:gd name="T0" fmla="*/ 2147483647 w 43200"/>
              <a:gd name="T1" fmla="*/ 0 h 21644"/>
              <a:gd name="T2" fmla="*/ 0 w 43200"/>
              <a:gd name="T3" fmla="*/ 2147483647 h 21644"/>
              <a:gd name="T4" fmla="*/ 2147483647 w 43200"/>
              <a:gd name="T5" fmla="*/ 2147483647 h 21644"/>
              <a:gd name="T6" fmla="*/ 0 60000 65536"/>
              <a:gd name="T7" fmla="*/ 0 60000 65536"/>
              <a:gd name="T8" fmla="*/ 0 60000 65536"/>
              <a:gd name="T9" fmla="*/ 0 w 43200"/>
              <a:gd name="T10" fmla="*/ 0 h 21644"/>
              <a:gd name="T11" fmla="*/ 43200 w 43200"/>
              <a:gd name="T12" fmla="*/ 21644 h 216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644" fill="none" extrusionOk="0">
                <a:moveTo>
                  <a:pt x="43199" y="0"/>
                </a:moveTo>
                <a:cubicBezTo>
                  <a:pt x="43199" y="14"/>
                  <a:pt x="43200" y="29"/>
                  <a:pt x="43200" y="44"/>
                </a:cubicBezTo>
                <a:cubicBezTo>
                  <a:pt x="43200" y="11973"/>
                  <a:pt x="33529" y="21644"/>
                  <a:pt x="21600" y="21644"/>
                </a:cubicBezTo>
                <a:cubicBezTo>
                  <a:pt x="9696" y="21644"/>
                  <a:pt x="35" y="12012"/>
                  <a:pt x="0" y="108"/>
                </a:cubicBezTo>
              </a:path>
              <a:path w="43200" h="21644" stroke="0" extrusionOk="0">
                <a:moveTo>
                  <a:pt x="43199" y="0"/>
                </a:moveTo>
                <a:cubicBezTo>
                  <a:pt x="43199" y="14"/>
                  <a:pt x="43200" y="29"/>
                  <a:pt x="43200" y="44"/>
                </a:cubicBezTo>
                <a:cubicBezTo>
                  <a:pt x="43200" y="11973"/>
                  <a:pt x="33529" y="21644"/>
                  <a:pt x="21600" y="21644"/>
                </a:cubicBezTo>
                <a:cubicBezTo>
                  <a:pt x="9696" y="21644"/>
                  <a:pt x="35" y="12012"/>
                  <a:pt x="0" y="108"/>
                </a:cubicBezTo>
                <a:lnTo>
                  <a:pt x="21600" y="44"/>
                </a:lnTo>
                <a:lnTo>
                  <a:pt x="43199" y="0"/>
                </a:lnTo>
                <a:close/>
              </a:path>
            </a:pathLst>
          </a:custGeom>
          <a:solidFill>
            <a:srgbClr val="9EB9FE">
              <a:alpha val="50195"/>
            </a:srgb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2232" name="Oval 8"/>
          <p:cNvSpPr>
            <a:spLocks noChangeArrowheads="1"/>
          </p:cNvSpPr>
          <p:nvPr/>
        </p:nvSpPr>
        <p:spPr bwMode="auto">
          <a:xfrm>
            <a:off x="1333500" y="4651375"/>
            <a:ext cx="6273800" cy="990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2233" name="Arc 9"/>
          <p:cNvSpPr>
            <a:spLocks/>
          </p:cNvSpPr>
          <p:nvPr/>
        </p:nvSpPr>
        <p:spPr bwMode="auto">
          <a:xfrm flipV="1">
            <a:off x="1322388" y="5119688"/>
            <a:ext cx="6245225" cy="517525"/>
          </a:xfrm>
          <a:custGeom>
            <a:avLst/>
            <a:gdLst>
              <a:gd name="T0" fmla="*/ 0 w 43198"/>
              <a:gd name="T1" fmla="*/ 2147483647 h 21600"/>
              <a:gd name="T2" fmla="*/ 2147483647 w 43198"/>
              <a:gd name="T3" fmla="*/ 2147483647 h 21600"/>
              <a:gd name="T4" fmla="*/ 2147483647 w 43198"/>
              <a:gd name="T5" fmla="*/ 2147483647 h 21600"/>
              <a:gd name="T6" fmla="*/ 0 60000 65536"/>
              <a:gd name="T7" fmla="*/ 0 60000 65536"/>
              <a:gd name="T8" fmla="*/ 0 60000 65536"/>
              <a:gd name="T9" fmla="*/ 0 w 43198"/>
              <a:gd name="T10" fmla="*/ 0 h 21600"/>
              <a:gd name="T11" fmla="*/ 43198 w 4319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98" h="21600" fill="none" extrusionOk="0">
                <a:moveTo>
                  <a:pt x="0" y="21287"/>
                </a:moveTo>
                <a:cubicBezTo>
                  <a:pt x="171" y="9480"/>
                  <a:pt x="979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0" y="21287"/>
                </a:moveTo>
                <a:cubicBezTo>
                  <a:pt x="171" y="9480"/>
                  <a:pt x="979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lnTo>
                  <a:pt x="0" y="21287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34" name="Arc 10"/>
          <p:cNvSpPr>
            <a:spLocks/>
          </p:cNvSpPr>
          <p:nvPr/>
        </p:nvSpPr>
        <p:spPr bwMode="auto">
          <a:xfrm>
            <a:off x="4076700" y="2019300"/>
            <a:ext cx="1930400" cy="3571875"/>
          </a:xfrm>
          <a:custGeom>
            <a:avLst/>
            <a:gdLst>
              <a:gd name="T0" fmla="*/ 2147483647 w 21600"/>
              <a:gd name="T1" fmla="*/ 0 h 21224"/>
              <a:gd name="T2" fmla="*/ 2147483647 w 21600"/>
              <a:gd name="T3" fmla="*/ 2147483647 h 21224"/>
              <a:gd name="T4" fmla="*/ 0 w 21600"/>
              <a:gd name="T5" fmla="*/ 2147483647 h 21224"/>
              <a:gd name="T6" fmla="*/ 0 60000 65536"/>
              <a:gd name="T7" fmla="*/ 0 60000 65536"/>
              <a:gd name="T8" fmla="*/ 0 60000 65536"/>
              <a:gd name="T9" fmla="*/ 0 w 21600"/>
              <a:gd name="T10" fmla="*/ 0 h 21224"/>
              <a:gd name="T11" fmla="*/ 21600 w 21600"/>
              <a:gd name="T12" fmla="*/ 21224 h 21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24" fill="none" extrusionOk="0">
                <a:moveTo>
                  <a:pt x="4012" y="-1"/>
                </a:moveTo>
                <a:cubicBezTo>
                  <a:pt x="14213" y="1928"/>
                  <a:pt x="21600" y="10841"/>
                  <a:pt x="21600" y="21224"/>
                </a:cubicBezTo>
              </a:path>
              <a:path w="21600" h="21224" stroke="0" extrusionOk="0">
                <a:moveTo>
                  <a:pt x="4012" y="-1"/>
                </a:moveTo>
                <a:cubicBezTo>
                  <a:pt x="14213" y="1928"/>
                  <a:pt x="21600" y="10841"/>
                  <a:pt x="21600" y="21224"/>
                </a:cubicBezTo>
                <a:lnTo>
                  <a:pt x="0" y="21224"/>
                </a:lnTo>
                <a:lnTo>
                  <a:pt x="4012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35" name="Arc 11"/>
          <p:cNvSpPr>
            <a:spLocks/>
          </p:cNvSpPr>
          <p:nvPr/>
        </p:nvSpPr>
        <p:spPr bwMode="auto">
          <a:xfrm flipH="1">
            <a:off x="2273300" y="2044700"/>
            <a:ext cx="2436813" cy="3571875"/>
          </a:xfrm>
          <a:custGeom>
            <a:avLst/>
            <a:gdLst>
              <a:gd name="T0" fmla="*/ 2147483647 w 21581"/>
              <a:gd name="T1" fmla="*/ 0 h 21224"/>
              <a:gd name="T2" fmla="*/ 2147483647 w 21581"/>
              <a:gd name="T3" fmla="*/ 2147483647 h 21224"/>
              <a:gd name="T4" fmla="*/ 0 w 21581"/>
              <a:gd name="T5" fmla="*/ 2147483647 h 21224"/>
              <a:gd name="T6" fmla="*/ 0 60000 65536"/>
              <a:gd name="T7" fmla="*/ 0 60000 65536"/>
              <a:gd name="T8" fmla="*/ 0 60000 65536"/>
              <a:gd name="T9" fmla="*/ 0 w 21581"/>
              <a:gd name="T10" fmla="*/ 0 h 21224"/>
              <a:gd name="T11" fmla="*/ 21581 w 21581"/>
              <a:gd name="T12" fmla="*/ 21224 h 21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1" h="21224" fill="none" extrusionOk="0">
                <a:moveTo>
                  <a:pt x="4012" y="-1"/>
                </a:moveTo>
                <a:cubicBezTo>
                  <a:pt x="13876" y="1864"/>
                  <a:pt x="21155" y="10279"/>
                  <a:pt x="21580" y="20310"/>
                </a:cubicBezTo>
              </a:path>
              <a:path w="21581" h="21224" stroke="0" extrusionOk="0">
                <a:moveTo>
                  <a:pt x="4012" y="-1"/>
                </a:moveTo>
                <a:cubicBezTo>
                  <a:pt x="13876" y="1864"/>
                  <a:pt x="21155" y="10279"/>
                  <a:pt x="21580" y="20310"/>
                </a:cubicBezTo>
                <a:lnTo>
                  <a:pt x="0" y="21224"/>
                </a:lnTo>
                <a:lnTo>
                  <a:pt x="4012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36" name="Arc 12"/>
          <p:cNvSpPr>
            <a:spLocks/>
          </p:cNvSpPr>
          <p:nvPr/>
        </p:nvSpPr>
        <p:spPr bwMode="auto">
          <a:xfrm flipH="1">
            <a:off x="2946400" y="2014538"/>
            <a:ext cx="1765300" cy="3587750"/>
          </a:xfrm>
          <a:custGeom>
            <a:avLst/>
            <a:gdLst>
              <a:gd name="T0" fmla="*/ 2147483647 w 21600"/>
              <a:gd name="T1" fmla="*/ 0 h 21165"/>
              <a:gd name="T2" fmla="*/ 2147483647 w 21600"/>
              <a:gd name="T3" fmla="*/ 2147483647 h 21165"/>
              <a:gd name="T4" fmla="*/ 0 w 21600"/>
              <a:gd name="T5" fmla="*/ 2147483647 h 21165"/>
              <a:gd name="T6" fmla="*/ 0 60000 65536"/>
              <a:gd name="T7" fmla="*/ 0 60000 65536"/>
              <a:gd name="T8" fmla="*/ 0 60000 65536"/>
              <a:gd name="T9" fmla="*/ 0 w 21600"/>
              <a:gd name="T10" fmla="*/ 0 h 21165"/>
              <a:gd name="T11" fmla="*/ 21600 w 21600"/>
              <a:gd name="T12" fmla="*/ 21165 h 211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165" fill="none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</a:path>
              <a:path w="21600" h="21165" stroke="0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  <a:lnTo>
                  <a:pt x="0" y="21165"/>
                </a:lnTo>
                <a:lnTo>
                  <a:pt x="4314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37" name="Arc 13"/>
          <p:cNvSpPr>
            <a:spLocks/>
          </p:cNvSpPr>
          <p:nvPr/>
        </p:nvSpPr>
        <p:spPr bwMode="auto">
          <a:xfrm>
            <a:off x="3975100" y="2024063"/>
            <a:ext cx="444500" cy="3582987"/>
          </a:xfrm>
          <a:custGeom>
            <a:avLst/>
            <a:gdLst>
              <a:gd name="T0" fmla="*/ 2866984 w 21600"/>
              <a:gd name="T1" fmla="*/ 2147483647 h 22405"/>
              <a:gd name="T2" fmla="*/ 2147483647 w 21600"/>
              <a:gd name="T3" fmla="*/ 0 h 22405"/>
              <a:gd name="T4" fmla="*/ 2147483647 w 21600"/>
              <a:gd name="T5" fmla="*/ 2147483647 h 22405"/>
              <a:gd name="T6" fmla="*/ 0 60000 65536"/>
              <a:gd name="T7" fmla="*/ 0 60000 65536"/>
              <a:gd name="T8" fmla="*/ 0 60000 65536"/>
              <a:gd name="T9" fmla="*/ 0 w 21600"/>
              <a:gd name="T10" fmla="*/ 0 h 22405"/>
              <a:gd name="T11" fmla="*/ 21600 w 21600"/>
              <a:gd name="T12" fmla="*/ 22405 h 224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405" fill="none" extrusionOk="0">
                <a:moveTo>
                  <a:pt x="16" y="22404"/>
                </a:moveTo>
                <a:cubicBezTo>
                  <a:pt x="5" y="22124"/>
                  <a:pt x="0" y="21844"/>
                  <a:pt x="0" y="21564"/>
                </a:cubicBezTo>
                <a:cubicBezTo>
                  <a:pt x="-1" y="10121"/>
                  <a:pt x="8923" y="664"/>
                  <a:pt x="20346" y="0"/>
                </a:cubicBezTo>
              </a:path>
              <a:path w="21600" h="22405" stroke="0" extrusionOk="0">
                <a:moveTo>
                  <a:pt x="16" y="22404"/>
                </a:moveTo>
                <a:cubicBezTo>
                  <a:pt x="5" y="22124"/>
                  <a:pt x="0" y="21844"/>
                  <a:pt x="0" y="21564"/>
                </a:cubicBezTo>
                <a:cubicBezTo>
                  <a:pt x="-1" y="10121"/>
                  <a:pt x="8923" y="664"/>
                  <a:pt x="20346" y="0"/>
                </a:cubicBezTo>
                <a:lnTo>
                  <a:pt x="21600" y="21564"/>
                </a:lnTo>
                <a:lnTo>
                  <a:pt x="16" y="22404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38" name="Arc 14"/>
          <p:cNvSpPr>
            <a:spLocks/>
          </p:cNvSpPr>
          <p:nvPr/>
        </p:nvSpPr>
        <p:spPr bwMode="auto">
          <a:xfrm>
            <a:off x="4013200" y="2016125"/>
            <a:ext cx="2779713" cy="3614738"/>
          </a:xfrm>
          <a:custGeom>
            <a:avLst/>
            <a:gdLst>
              <a:gd name="T0" fmla="*/ 2147483647 w 21587"/>
              <a:gd name="T1" fmla="*/ 0 h 21326"/>
              <a:gd name="T2" fmla="*/ 2147483647 w 21587"/>
              <a:gd name="T3" fmla="*/ 2147483647 h 21326"/>
              <a:gd name="T4" fmla="*/ 0 w 21587"/>
              <a:gd name="T5" fmla="*/ 2147483647 h 21326"/>
              <a:gd name="T6" fmla="*/ 0 60000 65536"/>
              <a:gd name="T7" fmla="*/ 0 60000 65536"/>
              <a:gd name="T8" fmla="*/ 0 60000 65536"/>
              <a:gd name="T9" fmla="*/ 0 w 21587"/>
              <a:gd name="T10" fmla="*/ 0 h 21326"/>
              <a:gd name="T11" fmla="*/ 21587 w 21587"/>
              <a:gd name="T12" fmla="*/ 21326 h 213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7" h="21326" fill="none" extrusionOk="0">
                <a:moveTo>
                  <a:pt x="3429" y="-1"/>
                </a:moveTo>
                <a:cubicBezTo>
                  <a:pt x="13622" y="1638"/>
                  <a:pt x="21231" y="10262"/>
                  <a:pt x="21587" y="20580"/>
                </a:cubicBezTo>
              </a:path>
              <a:path w="21587" h="21326" stroke="0" extrusionOk="0">
                <a:moveTo>
                  <a:pt x="3429" y="-1"/>
                </a:moveTo>
                <a:cubicBezTo>
                  <a:pt x="13622" y="1638"/>
                  <a:pt x="21231" y="10262"/>
                  <a:pt x="21587" y="20580"/>
                </a:cubicBezTo>
                <a:lnTo>
                  <a:pt x="0" y="21326"/>
                </a:lnTo>
                <a:lnTo>
                  <a:pt x="3429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39" name="Arc 15"/>
          <p:cNvSpPr>
            <a:spLocks/>
          </p:cNvSpPr>
          <p:nvPr/>
        </p:nvSpPr>
        <p:spPr bwMode="auto">
          <a:xfrm>
            <a:off x="4216400" y="2014538"/>
            <a:ext cx="914400" cy="3587750"/>
          </a:xfrm>
          <a:custGeom>
            <a:avLst/>
            <a:gdLst>
              <a:gd name="T0" fmla="*/ 2147483647 w 21600"/>
              <a:gd name="T1" fmla="*/ 0 h 21165"/>
              <a:gd name="T2" fmla="*/ 2147483647 w 21600"/>
              <a:gd name="T3" fmla="*/ 2147483647 h 21165"/>
              <a:gd name="T4" fmla="*/ 0 w 21600"/>
              <a:gd name="T5" fmla="*/ 2147483647 h 21165"/>
              <a:gd name="T6" fmla="*/ 0 60000 65536"/>
              <a:gd name="T7" fmla="*/ 0 60000 65536"/>
              <a:gd name="T8" fmla="*/ 0 60000 65536"/>
              <a:gd name="T9" fmla="*/ 0 w 21600"/>
              <a:gd name="T10" fmla="*/ 0 h 21165"/>
              <a:gd name="T11" fmla="*/ 21600 w 21600"/>
              <a:gd name="T12" fmla="*/ 21165 h 211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165" fill="none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</a:path>
              <a:path w="21600" h="21165" stroke="0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  <a:lnTo>
                  <a:pt x="0" y="21165"/>
                </a:lnTo>
                <a:lnTo>
                  <a:pt x="4314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056" name="AutoShape 16"/>
          <p:cNvSpPr>
            <a:spLocks noChangeArrowheads="1"/>
          </p:cNvSpPr>
          <p:nvPr/>
        </p:nvSpPr>
        <p:spPr bwMode="auto">
          <a:xfrm>
            <a:off x="5300663" y="2921000"/>
            <a:ext cx="400050" cy="381000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latin typeface="+mn-lt"/>
              <a:cs typeface="+mn-cs"/>
            </a:endParaRPr>
          </a:p>
        </p:txBody>
      </p:sp>
      <p:sp>
        <p:nvSpPr>
          <p:cNvPr id="52241" name="Arc 17"/>
          <p:cNvSpPr>
            <a:spLocks/>
          </p:cNvSpPr>
          <p:nvPr/>
        </p:nvSpPr>
        <p:spPr bwMode="auto">
          <a:xfrm rot="21222999" flipV="1">
            <a:off x="5924550" y="4991100"/>
            <a:ext cx="1665288" cy="504825"/>
          </a:xfrm>
          <a:custGeom>
            <a:avLst/>
            <a:gdLst>
              <a:gd name="T0" fmla="*/ 0 w 31236"/>
              <a:gd name="T1" fmla="*/ 1797645552 h 21600"/>
              <a:gd name="T2" fmla="*/ 2147483647 w 31236"/>
              <a:gd name="T3" fmla="*/ 2147483647 h 21600"/>
              <a:gd name="T4" fmla="*/ 2147483647 w 31236"/>
              <a:gd name="T5" fmla="*/ 2147483647 h 21600"/>
              <a:gd name="T6" fmla="*/ 0 60000 65536"/>
              <a:gd name="T7" fmla="*/ 0 60000 65536"/>
              <a:gd name="T8" fmla="*/ 0 60000 65536"/>
              <a:gd name="T9" fmla="*/ 0 w 31236"/>
              <a:gd name="T10" fmla="*/ 0 h 21600"/>
              <a:gd name="T11" fmla="*/ 31236 w 3123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236" h="21600" fill="none" extrusionOk="0">
                <a:moveTo>
                  <a:pt x="0" y="6025"/>
                </a:moveTo>
                <a:cubicBezTo>
                  <a:pt x="4023" y="2159"/>
                  <a:pt x="9386" y="-1"/>
                  <a:pt x="14966" y="0"/>
                </a:cubicBezTo>
                <a:cubicBezTo>
                  <a:pt x="21202" y="0"/>
                  <a:pt x="27134" y="2695"/>
                  <a:pt x="31236" y="7392"/>
                </a:cubicBezTo>
              </a:path>
              <a:path w="31236" h="21600" stroke="0" extrusionOk="0">
                <a:moveTo>
                  <a:pt x="0" y="6025"/>
                </a:moveTo>
                <a:cubicBezTo>
                  <a:pt x="4023" y="2159"/>
                  <a:pt x="9386" y="-1"/>
                  <a:pt x="14966" y="0"/>
                </a:cubicBezTo>
                <a:cubicBezTo>
                  <a:pt x="21202" y="0"/>
                  <a:pt x="27134" y="2695"/>
                  <a:pt x="31236" y="7392"/>
                </a:cubicBezTo>
                <a:lnTo>
                  <a:pt x="14966" y="21600"/>
                </a:lnTo>
                <a:lnTo>
                  <a:pt x="0" y="6025"/>
                </a:lnTo>
                <a:close/>
              </a:path>
            </a:pathLst>
          </a:custGeom>
          <a:noFill/>
          <a:ln w="57150">
            <a:solidFill>
              <a:srgbClr val="FFFF00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42" name="Arc 18"/>
          <p:cNvSpPr>
            <a:spLocks/>
          </p:cNvSpPr>
          <p:nvPr/>
        </p:nvSpPr>
        <p:spPr bwMode="auto">
          <a:xfrm rot="9094576" flipH="1">
            <a:off x="3744913" y="3581400"/>
            <a:ext cx="2449512" cy="2417763"/>
          </a:xfrm>
          <a:custGeom>
            <a:avLst/>
            <a:gdLst>
              <a:gd name="T0" fmla="*/ 2147483647 w 21581"/>
              <a:gd name="T1" fmla="*/ 0 h 15009"/>
              <a:gd name="T2" fmla="*/ 2147483647 w 21581"/>
              <a:gd name="T3" fmla="*/ 2147483647 h 15009"/>
              <a:gd name="T4" fmla="*/ 0 w 21581"/>
              <a:gd name="T5" fmla="*/ 2147483647 h 15009"/>
              <a:gd name="T6" fmla="*/ 0 60000 65536"/>
              <a:gd name="T7" fmla="*/ 0 60000 65536"/>
              <a:gd name="T8" fmla="*/ 0 60000 65536"/>
              <a:gd name="T9" fmla="*/ 0 w 21581"/>
              <a:gd name="T10" fmla="*/ 0 h 15009"/>
              <a:gd name="T11" fmla="*/ 21581 w 21581"/>
              <a:gd name="T12" fmla="*/ 15009 h 15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1" h="15009" fill="none" extrusionOk="0">
                <a:moveTo>
                  <a:pt x="15533" y="-1"/>
                </a:moveTo>
                <a:cubicBezTo>
                  <a:pt x="19205" y="3800"/>
                  <a:pt x="21357" y="8815"/>
                  <a:pt x="21580" y="14095"/>
                </a:cubicBezTo>
              </a:path>
              <a:path w="21581" h="15009" stroke="0" extrusionOk="0">
                <a:moveTo>
                  <a:pt x="15533" y="-1"/>
                </a:moveTo>
                <a:cubicBezTo>
                  <a:pt x="19205" y="3800"/>
                  <a:pt x="21357" y="8815"/>
                  <a:pt x="21580" y="14095"/>
                </a:cubicBezTo>
                <a:lnTo>
                  <a:pt x="0" y="15009"/>
                </a:lnTo>
                <a:lnTo>
                  <a:pt x="15533" y="-1"/>
                </a:lnTo>
                <a:close/>
              </a:path>
            </a:pathLst>
          </a:custGeom>
          <a:noFill/>
          <a:ln w="57150">
            <a:solidFill>
              <a:srgbClr val="FFFF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059" name="Rectangle 19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UFUK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  <p:sp>
        <p:nvSpPr>
          <p:cNvPr id="215060" name="Rectangle 20"/>
          <p:cNvSpPr>
            <a:spLocks noChangeArrowheads="1"/>
          </p:cNvSpPr>
          <p:nvPr/>
        </p:nvSpPr>
        <p:spPr bwMode="auto">
          <a:xfrm>
            <a:off x="3497263" y="12461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Zenit</a:t>
            </a:r>
          </a:p>
        </p:txBody>
      </p:sp>
      <p:sp>
        <p:nvSpPr>
          <p:cNvPr id="215061" name="Rectangle 21"/>
          <p:cNvSpPr>
            <a:spLocks noChangeArrowheads="1"/>
          </p:cNvSpPr>
          <p:nvPr/>
        </p:nvSpPr>
        <p:spPr bwMode="auto">
          <a:xfrm>
            <a:off x="6773863" y="57927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15062" name="Rectangle 22"/>
          <p:cNvSpPr>
            <a:spLocks noChangeArrowheads="1"/>
          </p:cNvSpPr>
          <p:nvPr/>
        </p:nvSpPr>
        <p:spPr bwMode="auto">
          <a:xfrm>
            <a:off x="5872163" y="1779588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Merid</a:t>
            </a: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yen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2247" name="AutoShape 23"/>
          <p:cNvSpPr>
            <a:spLocks noChangeArrowheads="1"/>
          </p:cNvSpPr>
          <p:nvPr/>
        </p:nvSpPr>
        <p:spPr bwMode="auto">
          <a:xfrm>
            <a:off x="7569200" y="5448300"/>
            <a:ext cx="1651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15064" name="Rectangle 24"/>
          <p:cNvSpPr>
            <a:spLocks noChangeArrowheads="1"/>
          </p:cNvSpPr>
          <p:nvPr/>
        </p:nvSpPr>
        <p:spPr bwMode="auto">
          <a:xfrm>
            <a:off x="5948363" y="4776788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Azimut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15065" name="Rectangle 25"/>
          <p:cNvSpPr>
            <a:spLocks noChangeArrowheads="1"/>
          </p:cNvSpPr>
          <p:nvPr/>
        </p:nvSpPr>
        <p:spPr bwMode="auto">
          <a:xfrm>
            <a:off x="3979863" y="4141788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Yükseklik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2250" name="AutoShape 26"/>
          <p:cNvSpPr>
            <a:spLocks noChangeArrowheads="1"/>
          </p:cNvSpPr>
          <p:nvPr/>
        </p:nvSpPr>
        <p:spPr bwMode="auto">
          <a:xfrm flipV="1">
            <a:off x="4318000" y="1752600"/>
            <a:ext cx="1651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15067" name="Rectangle 27"/>
          <p:cNvSpPr>
            <a:spLocks noChangeArrowheads="1"/>
          </p:cNvSpPr>
          <p:nvPr/>
        </p:nvSpPr>
        <p:spPr bwMode="auto">
          <a:xfrm>
            <a:off x="215900" y="5233988"/>
            <a:ext cx="176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Ufuk</a:t>
            </a:r>
            <a:endParaRPr lang="en-US" sz="20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2252" name="Arc 28"/>
          <p:cNvSpPr>
            <a:spLocks/>
          </p:cNvSpPr>
          <p:nvPr/>
        </p:nvSpPr>
        <p:spPr bwMode="auto">
          <a:xfrm>
            <a:off x="4660900" y="2032000"/>
            <a:ext cx="2933700" cy="31670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3975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2253" name="Arc 29"/>
          <p:cNvSpPr>
            <a:spLocks/>
          </p:cNvSpPr>
          <p:nvPr/>
        </p:nvSpPr>
        <p:spPr bwMode="auto">
          <a:xfrm rot="87527" flipV="1">
            <a:off x="2951163" y="5813425"/>
            <a:ext cx="2505075" cy="517525"/>
          </a:xfrm>
          <a:custGeom>
            <a:avLst/>
            <a:gdLst>
              <a:gd name="T0" fmla="*/ 0 w 17105"/>
              <a:gd name="T1" fmla="*/ 521996512 h 21600"/>
              <a:gd name="T2" fmla="*/ 2147483647 w 17105"/>
              <a:gd name="T3" fmla="*/ 645247175 h 21600"/>
              <a:gd name="T4" fmla="*/ 2147483647 w 17105"/>
              <a:gd name="T5" fmla="*/ 2147483647 h 21600"/>
              <a:gd name="T6" fmla="*/ 0 60000 65536"/>
              <a:gd name="T7" fmla="*/ 0 60000 65536"/>
              <a:gd name="T8" fmla="*/ 0 60000 65536"/>
              <a:gd name="T9" fmla="*/ 0 w 17105"/>
              <a:gd name="T10" fmla="*/ 0 h 21600"/>
              <a:gd name="T11" fmla="*/ 17105 w 1710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105" h="21600" fill="none" extrusionOk="0">
                <a:moveTo>
                  <a:pt x="-1" y="1583"/>
                </a:moveTo>
                <a:cubicBezTo>
                  <a:pt x="2578" y="537"/>
                  <a:pt x="5335" y="-1"/>
                  <a:pt x="8118" y="0"/>
                </a:cubicBezTo>
                <a:cubicBezTo>
                  <a:pt x="11219" y="0"/>
                  <a:pt x="14284" y="667"/>
                  <a:pt x="17104" y="1958"/>
                </a:cubicBezTo>
              </a:path>
              <a:path w="17105" h="21600" stroke="0" extrusionOk="0">
                <a:moveTo>
                  <a:pt x="-1" y="1583"/>
                </a:moveTo>
                <a:cubicBezTo>
                  <a:pt x="2578" y="537"/>
                  <a:pt x="5335" y="-1"/>
                  <a:pt x="8118" y="0"/>
                </a:cubicBezTo>
                <a:cubicBezTo>
                  <a:pt x="11219" y="0"/>
                  <a:pt x="14284" y="667"/>
                  <a:pt x="17104" y="1958"/>
                </a:cubicBezTo>
                <a:lnTo>
                  <a:pt x="8118" y="21600"/>
                </a:lnTo>
                <a:lnTo>
                  <a:pt x="-1" y="1583"/>
                </a:lnTo>
                <a:close/>
              </a:path>
            </a:pathLst>
          </a:custGeom>
          <a:noFill/>
          <a:ln w="38100">
            <a:solidFill>
              <a:schemeClr val="bg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8096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Line 2"/>
          <p:cNvSpPr>
            <a:spLocks noChangeShapeType="1"/>
          </p:cNvSpPr>
          <p:nvPr/>
        </p:nvSpPr>
        <p:spPr bwMode="auto">
          <a:xfrm rot="2543893" flipV="1">
            <a:off x="2112963" y="3021013"/>
            <a:ext cx="4668837" cy="4252912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51" name="Oval 3"/>
          <p:cNvSpPr>
            <a:spLocks noChangeArrowheads="1"/>
          </p:cNvSpPr>
          <p:nvPr/>
        </p:nvSpPr>
        <p:spPr bwMode="auto">
          <a:xfrm>
            <a:off x="1295400" y="4635500"/>
            <a:ext cx="6273800" cy="990600"/>
          </a:xfrm>
          <a:prstGeom prst="ellipse">
            <a:avLst/>
          </a:prstGeom>
          <a:solidFill>
            <a:srgbClr val="008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3252" name="Line 4"/>
          <p:cNvSpPr>
            <a:spLocks noChangeShapeType="1"/>
          </p:cNvSpPr>
          <p:nvPr/>
        </p:nvSpPr>
        <p:spPr bwMode="auto">
          <a:xfrm>
            <a:off x="1308100" y="5194300"/>
            <a:ext cx="6273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53" name="Freeform 5"/>
          <p:cNvSpPr>
            <a:spLocks/>
          </p:cNvSpPr>
          <p:nvPr/>
        </p:nvSpPr>
        <p:spPr bwMode="auto">
          <a:xfrm>
            <a:off x="1295400" y="5143500"/>
            <a:ext cx="6311900" cy="469900"/>
          </a:xfrm>
          <a:custGeom>
            <a:avLst/>
            <a:gdLst>
              <a:gd name="T0" fmla="*/ 0 w 3976"/>
              <a:gd name="T1" fmla="*/ 0 h 296"/>
              <a:gd name="T2" fmla="*/ 2147483647 w 3976"/>
              <a:gd name="T3" fmla="*/ 2147483647 h 296"/>
              <a:gd name="T4" fmla="*/ 2147483647 w 3976"/>
              <a:gd name="T5" fmla="*/ 2147483647 h 296"/>
              <a:gd name="T6" fmla="*/ 2147483647 w 3976"/>
              <a:gd name="T7" fmla="*/ 2147483647 h 296"/>
              <a:gd name="T8" fmla="*/ 2147483647 w 3976"/>
              <a:gd name="T9" fmla="*/ 2147483647 h 296"/>
              <a:gd name="T10" fmla="*/ 2147483647 w 3976"/>
              <a:gd name="T11" fmla="*/ 2147483647 h 296"/>
              <a:gd name="T12" fmla="*/ 2147483647 w 3976"/>
              <a:gd name="T13" fmla="*/ 2147483647 h 296"/>
              <a:gd name="T14" fmla="*/ 2147483647 w 3976"/>
              <a:gd name="T15" fmla="*/ 2147483647 h 296"/>
              <a:gd name="T16" fmla="*/ 2147483647 w 3976"/>
              <a:gd name="T17" fmla="*/ 2147483647 h 296"/>
              <a:gd name="T18" fmla="*/ 2147483647 w 3976"/>
              <a:gd name="T19" fmla="*/ 2147483647 h 296"/>
              <a:gd name="T20" fmla="*/ 2147483647 w 3976"/>
              <a:gd name="T21" fmla="*/ 2147483647 h 296"/>
              <a:gd name="T22" fmla="*/ 2147483647 w 3976"/>
              <a:gd name="T23" fmla="*/ 2147483647 h 296"/>
              <a:gd name="T24" fmla="*/ 2147483647 w 3976"/>
              <a:gd name="T25" fmla="*/ 2147483647 h 296"/>
              <a:gd name="T26" fmla="*/ 2147483647 w 3976"/>
              <a:gd name="T27" fmla="*/ 2147483647 h 296"/>
              <a:gd name="T28" fmla="*/ 2147483647 w 3976"/>
              <a:gd name="T29" fmla="*/ 2147483647 h 296"/>
              <a:gd name="T30" fmla="*/ 2147483647 w 3976"/>
              <a:gd name="T31" fmla="*/ 2147483647 h 296"/>
              <a:gd name="T32" fmla="*/ 2147483647 w 3976"/>
              <a:gd name="T33" fmla="*/ 2147483647 h 296"/>
              <a:gd name="T34" fmla="*/ 2147483647 w 3976"/>
              <a:gd name="T35" fmla="*/ 2147483647 h 29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976"/>
              <a:gd name="T55" fmla="*/ 0 h 296"/>
              <a:gd name="T56" fmla="*/ 3976 w 3976"/>
              <a:gd name="T57" fmla="*/ 296 h 29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976" h="296">
                <a:moveTo>
                  <a:pt x="0" y="0"/>
                </a:moveTo>
                <a:cubicBezTo>
                  <a:pt x="21" y="20"/>
                  <a:pt x="43" y="41"/>
                  <a:pt x="80" y="64"/>
                </a:cubicBezTo>
                <a:cubicBezTo>
                  <a:pt x="117" y="87"/>
                  <a:pt x="183" y="120"/>
                  <a:pt x="224" y="136"/>
                </a:cubicBezTo>
                <a:cubicBezTo>
                  <a:pt x="265" y="152"/>
                  <a:pt x="285" y="149"/>
                  <a:pt x="328" y="160"/>
                </a:cubicBezTo>
                <a:cubicBezTo>
                  <a:pt x="371" y="171"/>
                  <a:pt x="425" y="191"/>
                  <a:pt x="480" y="200"/>
                </a:cubicBezTo>
                <a:cubicBezTo>
                  <a:pt x="535" y="209"/>
                  <a:pt x="584" y="207"/>
                  <a:pt x="656" y="216"/>
                </a:cubicBezTo>
                <a:cubicBezTo>
                  <a:pt x="728" y="225"/>
                  <a:pt x="833" y="247"/>
                  <a:pt x="912" y="256"/>
                </a:cubicBezTo>
                <a:cubicBezTo>
                  <a:pt x="991" y="265"/>
                  <a:pt x="1059" y="269"/>
                  <a:pt x="1128" y="272"/>
                </a:cubicBezTo>
                <a:cubicBezTo>
                  <a:pt x="1197" y="275"/>
                  <a:pt x="1261" y="269"/>
                  <a:pt x="1328" y="272"/>
                </a:cubicBezTo>
                <a:cubicBezTo>
                  <a:pt x="1395" y="275"/>
                  <a:pt x="1440" y="284"/>
                  <a:pt x="1528" y="288"/>
                </a:cubicBezTo>
                <a:cubicBezTo>
                  <a:pt x="1616" y="292"/>
                  <a:pt x="1712" y="296"/>
                  <a:pt x="1856" y="296"/>
                </a:cubicBezTo>
                <a:cubicBezTo>
                  <a:pt x="2000" y="296"/>
                  <a:pt x="2248" y="291"/>
                  <a:pt x="2392" y="288"/>
                </a:cubicBezTo>
                <a:cubicBezTo>
                  <a:pt x="2536" y="285"/>
                  <a:pt x="2604" y="285"/>
                  <a:pt x="2720" y="280"/>
                </a:cubicBezTo>
                <a:cubicBezTo>
                  <a:pt x="2836" y="275"/>
                  <a:pt x="2965" y="267"/>
                  <a:pt x="3088" y="256"/>
                </a:cubicBezTo>
                <a:cubicBezTo>
                  <a:pt x="3211" y="245"/>
                  <a:pt x="3347" y="235"/>
                  <a:pt x="3456" y="216"/>
                </a:cubicBezTo>
                <a:cubicBezTo>
                  <a:pt x="3565" y="197"/>
                  <a:pt x="3669" y="168"/>
                  <a:pt x="3744" y="144"/>
                </a:cubicBezTo>
                <a:cubicBezTo>
                  <a:pt x="3819" y="120"/>
                  <a:pt x="3865" y="92"/>
                  <a:pt x="3904" y="72"/>
                </a:cubicBezTo>
                <a:cubicBezTo>
                  <a:pt x="3943" y="52"/>
                  <a:pt x="3959" y="38"/>
                  <a:pt x="3976" y="24"/>
                </a:cubicBezTo>
              </a:path>
            </a:pathLst>
          </a:custGeom>
          <a:solidFill>
            <a:srgbClr val="008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54" name="Freeform 6"/>
          <p:cNvSpPr>
            <a:spLocks/>
          </p:cNvSpPr>
          <p:nvPr/>
        </p:nvSpPr>
        <p:spPr bwMode="auto">
          <a:xfrm>
            <a:off x="1295400" y="5143500"/>
            <a:ext cx="6311900" cy="469900"/>
          </a:xfrm>
          <a:custGeom>
            <a:avLst/>
            <a:gdLst>
              <a:gd name="T0" fmla="*/ 0 w 3976"/>
              <a:gd name="T1" fmla="*/ 0 h 296"/>
              <a:gd name="T2" fmla="*/ 2147483647 w 3976"/>
              <a:gd name="T3" fmla="*/ 2147483647 h 296"/>
              <a:gd name="T4" fmla="*/ 2147483647 w 3976"/>
              <a:gd name="T5" fmla="*/ 2147483647 h 296"/>
              <a:gd name="T6" fmla="*/ 2147483647 w 3976"/>
              <a:gd name="T7" fmla="*/ 2147483647 h 296"/>
              <a:gd name="T8" fmla="*/ 2147483647 w 3976"/>
              <a:gd name="T9" fmla="*/ 2147483647 h 296"/>
              <a:gd name="T10" fmla="*/ 2147483647 w 3976"/>
              <a:gd name="T11" fmla="*/ 2147483647 h 296"/>
              <a:gd name="T12" fmla="*/ 2147483647 w 3976"/>
              <a:gd name="T13" fmla="*/ 2147483647 h 296"/>
              <a:gd name="T14" fmla="*/ 2147483647 w 3976"/>
              <a:gd name="T15" fmla="*/ 2147483647 h 296"/>
              <a:gd name="T16" fmla="*/ 2147483647 w 3976"/>
              <a:gd name="T17" fmla="*/ 2147483647 h 296"/>
              <a:gd name="T18" fmla="*/ 2147483647 w 3976"/>
              <a:gd name="T19" fmla="*/ 2147483647 h 296"/>
              <a:gd name="T20" fmla="*/ 2147483647 w 3976"/>
              <a:gd name="T21" fmla="*/ 2147483647 h 296"/>
              <a:gd name="T22" fmla="*/ 2147483647 w 3976"/>
              <a:gd name="T23" fmla="*/ 2147483647 h 296"/>
              <a:gd name="T24" fmla="*/ 2147483647 w 3976"/>
              <a:gd name="T25" fmla="*/ 2147483647 h 296"/>
              <a:gd name="T26" fmla="*/ 2147483647 w 3976"/>
              <a:gd name="T27" fmla="*/ 2147483647 h 296"/>
              <a:gd name="T28" fmla="*/ 2147483647 w 3976"/>
              <a:gd name="T29" fmla="*/ 2147483647 h 296"/>
              <a:gd name="T30" fmla="*/ 2147483647 w 3976"/>
              <a:gd name="T31" fmla="*/ 2147483647 h 296"/>
              <a:gd name="T32" fmla="*/ 2147483647 w 3976"/>
              <a:gd name="T33" fmla="*/ 2147483647 h 296"/>
              <a:gd name="T34" fmla="*/ 2147483647 w 3976"/>
              <a:gd name="T35" fmla="*/ 2147483647 h 29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976"/>
              <a:gd name="T55" fmla="*/ 0 h 296"/>
              <a:gd name="T56" fmla="*/ 3976 w 3976"/>
              <a:gd name="T57" fmla="*/ 296 h 29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976" h="296">
                <a:moveTo>
                  <a:pt x="0" y="0"/>
                </a:moveTo>
                <a:cubicBezTo>
                  <a:pt x="21" y="20"/>
                  <a:pt x="43" y="41"/>
                  <a:pt x="80" y="64"/>
                </a:cubicBezTo>
                <a:cubicBezTo>
                  <a:pt x="117" y="87"/>
                  <a:pt x="183" y="120"/>
                  <a:pt x="224" y="136"/>
                </a:cubicBezTo>
                <a:cubicBezTo>
                  <a:pt x="265" y="152"/>
                  <a:pt x="285" y="149"/>
                  <a:pt x="328" y="160"/>
                </a:cubicBezTo>
                <a:cubicBezTo>
                  <a:pt x="371" y="171"/>
                  <a:pt x="425" y="191"/>
                  <a:pt x="480" y="200"/>
                </a:cubicBezTo>
                <a:cubicBezTo>
                  <a:pt x="535" y="209"/>
                  <a:pt x="584" y="207"/>
                  <a:pt x="656" y="216"/>
                </a:cubicBezTo>
                <a:cubicBezTo>
                  <a:pt x="728" y="225"/>
                  <a:pt x="833" y="247"/>
                  <a:pt x="912" y="256"/>
                </a:cubicBezTo>
                <a:cubicBezTo>
                  <a:pt x="991" y="265"/>
                  <a:pt x="1059" y="269"/>
                  <a:pt x="1128" y="272"/>
                </a:cubicBezTo>
                <a:cubicBezTo>
                  <a:pt x="1197" y="275"/>
                  <a:pt x="1261" y="269"/>
                  <a:pt x="1328" y="272"/>
                </a:cubicBezTo>
                <a:cubicBezTo>
                  <a:pt x="1395" y="275"/>
                  <a:pt x="1440" y="284"/>
                  <a:pt x="1528" y="288"/>
                </a:cubicBezTo>
                <a:cubicBezTo>
                  <a:pt x="1616" y="292"/>
                  <a:pt x="1712" y="296"/>
                  <a:pt x="1856" y="296"/>
                </a:cubicBezTo>
                <a:cubicBezTo>
                  <a:pt x="2000" y="296"/>
                  <a:pt x="2248" y="291"/>
                  <a:pt x="2392" y="288"/>
                </a:cubicBezTo>
                <a:cubicBezTo>
                  <a:pt x="2536" y="285"/>
                  <a:pt x="2604" y="285"/>
                  <a:pt x="2720" y="280"/>
                </a:cubicBezTo>
                <a:cubicBezTo>
                  <a:pt x="2836" y="275"/>
                  <a:pt x="2965" y="267"/>
                  <a:pt x="3088" y="256"/>
                </a:cubicBezTo>
                <a:cubicBezTo>
                  <a:pt x="3211" y="245"/>
                  <a:pt x="3347" y="235"/>
                  <a:pt x="3456" y="216"/>
                </a:cubicBezTo>
                <a:cubicBezTo>
                  <a:pt x="3565" y="197"/>
                  <a:pt x="3669" y="168"/>
                  <a:pt x="3744" y="144"/>
                </a:cubicBezTo>
                <a:cubicBezTo>
                  <a:pt x="3819" y="120"/>
                  <a:pt x="3865" y="92"/>
                  <a:pt x="3904" y="72"/>
                </a:cubicBezTo>
                <a:cubicBezTo>
                  <a:pt x="3943" y="52"/>
                  <a:pt x="3959" y="38"/>
                  <a:pt x="3976" y="24"/>
                </a:cubicBezTo>
              </a:path>
            </a:pathLst>
          </a:custGeom>
          <a:solidFill>
            <a:srgbClr val="9EB9FE">
              <a:alpha val="50195"/>
            </a:srgb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3255" name="Arc 7"/>
          <p:cNvSpPr>
            <a:spLocks/>
          </p:cNvSpPr>
          <p:nvPr/>
        </p:nvSpPr>
        <p:spPr bwMode="auto">
          <a:xfrm flipV="1">
            <a:off x="1296988" y="1989138"/>
            <a:ext cx="6299200" cy="3155950"/>
          </a:xfrm>
          <a:custGeom>
            <a:avLst/>
            <a:gdLst>
              <a:gd name="T0" fmla="*/ 2147483647 w 43200"/>
              <a:gd name="T1" fmla="*/ 0 h 21644"/>
              <a:gd name="T2" fmla="*/ 0 w 43200"/>
              <a:gd name="T3" fmla="*/ 2147483647 h 21644"/>
              <a:gd name="T4" fmla="*/ 2147483647 w 43200"/>
              <a:gd name="T5" fmla="*/ 2147483647 h 21644"/>
              <a:gd name="T6" fmla="*/ 0 60000 65536"/>
              <a:gd name="T7" fmla="*/ 0 60000 65536"/>
              <a:gd name="T8" fmla="*/ 0 60000 65536"/>
              <a:gd name="T9" fmla="*/ 0 w 43200"/>
              <a:gd name="T10" fmla="*/ 0 h 21644"/>
              <a:gd name="T11" fmla="*/ 43200 w 43200"/>
              <a:gd name="T12" fmla="*/ 21644 h 216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644" fill="none" extrusionOk="0">
                <a:moveTo>
                  <a:pt x="43199" y="0"/>
                </a:moveTo>
                <a:cubicBezTo>
                  <a:pt x="43199" y="14"/>
                  <a:pt x="43200" y="29"/>
                  <a:pt x="43200" y="44"/>
                </a:cubicBezTo>
                <a:cubicBezTo>
                  <a:pt x="43200" y="11973"/>
                  <a:pt x="33529" y="21644"/>
                  <a:pt x="21600" y="21644"/>
                </a:cubicBezTo>
                <a:cubicBezTo>
                  <a:pt x="9696" y="21644"/>
                  <a:pt x="35" y="12012"/>
                  <a:pt x="0" y="108"/>
                </a:cubicBezTo>
              </a:path>
              <a:path w="43200" h="21644" stroke="0" extrusionOk="0">
                <a:moveTo>
                  <a:pt x="43199" y="0"/>
                </a:moveTo>
                <a:cubicBezTo>
                  <a:pt x="43199" y="14"/>
                  <a:pt x="43200" y="29"/>
                  <a:pt x="43200" y="44"/>
                </a:cubicBezTo>
                <a:cubicBezTo>
                  <a:pt x="43200" y="11973"/>
                  <a:pt x="33529" y="21644"/>
                  <a:pt x="21600" y="21644"/>
                </a:cubicBezTo>
                <a:cubicBezTo>
                  <a:pt x="9696" y="21644"/>
                  <a:pt x="35" y="12012"/>
                  <a:pt x="0" y="108"/>
                </a:cubicBezTo>
                <a:lnTo>
                  <a:pt x="21600" y="44"/>
                </a:lnTo>
                <a:lnTo>
                  <a:pt x="43199" y="0"/>
                </a:lnTo>
                <a:close/>
              </a:path>
            </a:pathLst>
          </a:custGeom>
          <a:solidFill>
            <a:srgbClr val="9EB9FE">
              <a:alpha val="50195"/>
            </a:srgb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3256" name="Oval 8"/>
          <p:cNvSpPr>
            <a:spLocks noChangeArrowheads="1"/>
          </p:cNvSpPr>
          <p:nvPr/>
        </p:nvSpPr>
        <p:spPr bwMode="auto">
          <a:xfrm>
            <a:off x="1333500" y="4651375"/>
            <a:ext cx="6273800" cy="990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3257" name="Arc 9"/>
          <p:cNvSpPr>
            <a:spLocks/>
          </p:cNvSpPr>
          <p:nvPr/>
        </p:nvSpPr>
        <p:spPr bwMode="auto">
          <a:xfrm flipV="1">
            <a:off x="1322388" y="5119688"/>
            <a:ext cx="6245225" cy="517525"/>
          </a:xfrm>
          <a:custGeom>
            <a:avLst/>
            <a:gdLst>
              <a:gd name="T0" fmla="*/ 0 w 43198"/>
              <a:gd name="T1" fmla="*/ 2147483647 h 21600"/>
              <a:gd name="T2" fmla="*/ 2147483647 w 43198"/>
              <a:gd name="T3" fmla="*/ 2147483647 h 21600"/>
              <a:gd name="T4" fmla="*/ 2147483647 w 43198"/>
              <a:gd name="T5" fmla="*/ 2147483647 h 21600"/>
              <a:gd name="T6" fmla="*/ 0 60000 65536"/>
              <a:gd name="T7" fmla="*/ 0 60000 65536"/>
              <a:gd name="T8" fmla="*/ 0 60000 65536"/>
              <a:gd name="T9" fmla="*/ 0 w 43198"/>
              <a:gd name="T10" fmla="*/ 0 h 21600"/>
              <a:gd name="T11" fmla="*/ 43198 w 4319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98" h="21600" fill="none" extrusionOk="0">
                <a:moveTo>
                  <a:pt x="0" y="21287"/>
                </a:moveTo>
                <a:cubicBezTo>
                  <a:pt x="171" y="9480"/>
                  <a:pt x="979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0" y="21287"/>
                </a:moveTo>
                <a:cubicBezTo>
                  <a:pt x="171" y="9480"/>
                  <a:pt x="979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lnTo>
                  <a:pt x="0" y="21287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58" name="Arc 10"/>
          <p:cNvSpPr>
            <a:spLocks/>
          </p:cNvSpPr>
          <p:nvPr/>
        </p:nvSpPr>
        <p:spPr bwMode="auto">
          <a:xfrm>
            <a:off x="4076700" y="2019300"/>
            <a:ext cx="1930400" cy="3571875"/>
          </a:xfrm>
          <a:custGeom>
            <a:avLst/>
            <a:gdLst>
              <a:gd name="T0" fmla="*/ 2147483647 w 21600"/>
              <a:gd name="T1" fmla="*/ 0 h 21224"/>
              <a:gd name="T2" fmla="*/ 2147483647 w 21600"/>
              <a:gd name="T3" fmla="*/ 2147483647 h 21224"/>
              <a:gd name="T4" fmla="*/ 0 w 21600"/>
              <a:gd name="T5" fmla="*/ 2147483647 h 21224"/>
              <a:gd name="T6" fmla="*/ 0 60000 65536"/>
              <a:gd name="T7" fmla="*/ 0 60000 65536"/>
              <a:gd name="T8" fmla="*/ 0 60000 65536"/>
              <a:gd name="T9" fmla="*/ 0 w 21600"/>
              <a:gd name="T10" fmla="*/ 0 h 21224"/>
              <a:gd name="T11" fmla="*/ 21600 w 21600"/>
              <a:gd name="T12" fmla="*/ 21224 h 21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24" fill="none" extrusionOk="0">
                <a:moveTo>
                  <a:pt x="4012" y="-1"/>
                </a:moveTo>
                <a:cubicBezTo>
                  <a:pt x="14213" y="1928"/>
                  <a:pt x="21600" y="10841"/>
                  <a:pt x="21600" y="21224"/>
                </a:cubicBezTo>
              </a:path>
              <a:path w="21600" h="21224" stroke="0" extrusionOk="0">
                <a:moveTo>
                  <a:pt x="4012" y="-1"/>
                </a:moveTo>
                <a:cubicBezTo>
                  <a:pt x="14213" y="1928"/>
                  <a:pt x="21600" y="10841"/>
                  <a:pt x="21600" y="21224"/>
                </a:cubicBezTo>
                <a:lnTo>
                  <a:pt x="0" y="21224"/>
                </a:lnTo>
                <a:lnTo>
                  <a:pt x="4012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59" name="Arc 11"/>
          <p:cNvSpPr>
            <a:spLocks/>
          </p:cNvSpPr>
          <p:nvPr/>
        </p:nvSpPr>
        <p:spPr bwMode="auto">
          <a:xfrm flipH="1">
            <a:off x="2273300" y="2044700"/>
            <a:ext cx="2436813" cy="3571875"/>
          </a:xfrm>
          <a:custGeom>
            <a:avLst/>
            <a:gdLst>
              <a:gd name="T0" fmla="*/ 2147483647 w 21581"/>
              <a:gd name="T1" fmla="*/ 0 h 21224"/>
              <a:gd name="T2" fmla="*/ 2147483647 w 21581"/>
              <a:gd name="T3" fmla="*/ 2147483647 h 21224"/>
              <a:gd name="T4" fmla="*/ 0 w 21581"/>
              <a:gd name="T5" fmla="*/ 2147483647 h 21224"/>
              <a:gd name="T6" fmla="*/ 0 60000 65536"/>
              <a:gd name="T7" fmla="*/ 0 60000 65536"/>
              <a:gd name="T8" fmla="*/ 0 60000 65536"/>
              <a:gd name="T9" fmla="*/ 0 w 21581"/>
              <a:gd name="T10" fmla="*/ 0 h 21224"/>
              <a:gd name="T11" fmla="*/ 21581 w 21581"/>
              <a:gd name="T12" fmla="*/ 21224 h 21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1" h="21224" fill="none" extrusionOk="0">
                <a:moveTo>
                  <a:pt x="4012" y="-1"/>
                </a:moveTo>
                <a:cubicBezTo>
                  <a:pt x="13876" y="1864"/>
                  <a:pt x="21155" y="10279"/>
                  <a:pt x="21580" y="20310"/>
                </a:cubicBezTo>
              </a:path>
              <a:path w="21581" h="21224" stroke="0" extrusionOk="0">
                <a:moveTo>
                  <a:pt x="4012" y="-1"/>
                </a:moveTo>
                <a:cubicBezTo>
                  <a:pt x="13876" y="1864"/>
                  <a:pt x="21155" y="10279"/>
                  <a:pt x="21580" y="20310"/>
                </a:cubicBezTo>
                <a:lnTo>
                  <a:pt x="0" y="21224"/>
                </a:lnTo>
                <a:lnTo>
                  <a:pt x="4012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60" name="Arc 12"/>
          <p:cNvSpPr>
            <a:spLocks/>
          </p:cNvSpPr>
          <p:nvPr/>
        </p:nvSpPr>
        <p:spPr bwMode="auto">
          <a:xfrm flipH="1">
            <a:off x="2946400" y="2014538"/>
            <a:ext cx="1765300" cy="3587750"/>
          </a:xfrm>
          <a:custGeom>
            <a:avLst/>
            <a:gdLst>
              <a:gd name="T0" fmla="*/ 2147483647 w 21600"/>
              <a:gd name="T1" fmla="*/ 0 h 21165"/>
              <a:gd name="T2" fmla="*/ 2147483647 w 21600"/>
              <a:gd name="T3" fmla="*/ 2147483647 h 21165"/>
              <a:gd name="T4" fmla="*/ 0 w 21600"/>
              <a:gd name="T5" fmla="*/ 2147483647 h 21165"/>
              <a:gd name="T6" fmla="*/ 0 60000 65536"/>
              <a:gd name="T7" fmla="*/ 0 60000 65536"/>
              <a:gd name="T8" fmla="*/ 0 60000 65536"/>
              <a:gd name="T9" fmla="*/ 0 w 21600"/>
              <a:gd name="T10" fmla="*/ 0 h 21165"/>
              <a:gd name="T11" fmla="*/ 21600 w 21600"/>
              <a:gd name="T12" fmla="*/ 21165 h 211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165" fill="none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</a:path>
              <a:path w="21600" h="21165" stroke="0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  <a:lnTo>
                  <a:pt x="0" y="21165"/>
                </a:lnTo>
                <a:lnTo>
                  <a:pt x="4314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61" name="Arc 13"/>
          <p:cNvSpPr>
            <a:spLocks/>
          </p:cNvSpPr>
          <p:nvPr/>
        </p:nvSpPr>
        <p:spPr bwMode="auto">
          <a:xfrm>
            <a:off x="3975100" y="2024063"/>
            <a:ext cx="444500" cy="3582987"/>
          </a:xfrm>
          <a:custGeom>
            <a:avLst/>
            <a:gdLst>
              <a:gd name="T0" fmla="*/ 2866984 w 21600"/>
              <a:gd name="T1" fmla="*/ 2147483647 h 22405"/>
              <a:gd name="T2" fmla="*/ 2147483647 w 21600"/>
              <a:gd name="T3" fmla="*/ 0 h 22405"/>
              <a:gd name="T4" fmla="*/ 2147483647 w 21600"/>
              <a:gd name="T5" fmla="*/ 2147483647 h 22405"/>
              <a:gd name="T6" fmla="*/ 0 60000 65536"/>
              <a:gd name="T7" fmla="*/ 0 60000 65536"/>
              <a:gd name="T8" fmla="*/ 0 60000 65536"/>
              <a:gd name="T9" fmla="*/ 0 w 21600"/>
              <a:gd name="T10" fmla="*/ 0 h 22405"/>
              <a:gd name="T11" fmla="*/ 21600 w 21600"/>
              <a:gd name="T12" fmla="*/ 22405 h 224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405" fill="none" extrusionOk="0">
                <a:moveTo>
                  <a:pt x="16" y="22404"/>
                </a:moveTo>
                <a:cubicBezTo>
                  <a:pt x="5" y="22124"/>
                  <a:pt x="0" y="21844"/>
                  <a:pt x="0" y="21564"/>
                </a:cubicBezTo>
                <a:cubicBezTo>
                  <a:pt x="-1" y="10121"/>
                  <a:pt x="8923" y="664"/>
                  <a:pt x="20346" y="0"/>
                </a:cubicBezTo>
              </a:path>
              <a:path w="21600" h="22405" stroke="0" extrusionOk="0">
                <a:moveTo>
                  <a:pt x="16" y="22404"/>
                </a:moveTo>
                <a:cubicBezTo>
                  <a:pt x="5" y="22124"/>
                  <a:pt x="0" y="21844"/>
                  <a:pt x="0" y="21564"/>
                </a:cubicBezTo>
                <a:cubicBezTo>
                  <a:pt x="-1" y="10121"/>
                  <a:pt x="8923" y="664"/>
                  <a:pt x="20346" y="0"/>
                </a:cubicBezTo>
                <a:lnTo>
                  <a:pt x="21600" y="21564"/>
                </a:lnTo>
                <a:lnTo>
                  <a:pt x="16" y="22404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62" name="Arc 14"/>
          <p:cNvSpPr>
            <a:spLocks/>
          </p:cNvSpPr>
          <p:nvPr/>
        </p:nvSpPr>
        <p:spPr bwMode="auto">
          <a:xfrm>
            <a:off x="4013200" y="2016125"/>
            <a:ext cx="2779713" cy="3614738"/>
          </a:xfrm>
          <a:custGeom>
            <a:avLst/>
            <a:gdLst>
              <a:gd name="T0" fmla="*/ 2147483647 w 21587"/>
              <a:gd name="T1" fmla="*/ 0 h 21326"/>
              <a:gd name="T2" fmla="*/ 2147483647 w 21587"/>
              <a:gd name="T3" fmla="*/ 2147483647 h 21326"/>
              <a:gd name="T4" fmla="*/ 0 w 21587"/>
              <a:gd name="T5" fmla="*/ 2147483647 h 21326"/>
              <a:gd name="T6" fmla="*/ 0 60000 65536"/>
              <a:gd name="T7" fmla="*/ 0 60000 65536"/>
              <a:gd name="T8" fmla="*/ 0 60000 65536"/>
              <a:gd name="T9" fmla="*/ 0 w 21587"/>
              <a:gd name="T10" fmla="*/ 0 h 21326"/>
              <a:gd name="T11" fmla="*/ 21587 w 21587"/>
              <a:gd name="T12" fmla="*/ 21326 h 213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7" h="21326" fill="none" extrusionOk="0">
                <a:moveTo>
                  <a:pt x="3429" y="-1"/>
                </a:moveTo>
                <a:cubicBezTo>
                  <a:pt x="13622" y="1638"/>
                  <a:pt x="21231" y="10262"/>
                  <a:pt x="21587" y="20580"/>
                </a:cubicBezTo>
              </a:path>
              <a:path w="21587" h="21326" stroke="0" extrusionOk="0">
                <a:moveTo>
                  <a:pt x="3429" y="-1"/>
                </a:moveTo>
                <a:cubicBezTo>
                  <a:pt x="13622" y="1638"/>
                  <a:pt x="21231" y="10262"/>
                  <a:pt x="21587" y="20580"/>
                </a:cubicBezTo>
                <a:lnTo>
                  <a:pt x="0" y="21326"/>
                </a:lnTo>
                <a:lnTo>
                  <a:pt x="3429" y="-1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63" name="Arc 15"/>
          <p:cNvSpPr>
            <a:spLocks/>
          </p:cNvSpPr>
          <p:nvPr/>
        </p:nvSpPr>
        <p:spPr bwMode="auto">
          <a:xfrm>
            <a:off x="4216400" y="2014538"/>
            <a:ext cx="914400" cy="3587750"/>
          </a:xfrm>
          <a:custGeom>
            <a:avLst/>
            <a:gdLst>
              <a:gd name="T0" fmla="*/ 2147483647 w 21600"/>
              <a:gd name="T1" fmla="*/ 0 h 21165"/>
              <a:gd name="T2" fmla="*/ 2147483647 w 21600"/>
              <a:gd name="T3" fmla="*/ 2147483647 h 21165"/>
              <a:gd name="T4" fmla="*/ 0 w 21600"/>
              <a:gd name="T5" fmla="*/ 2147483647 h 21165"/>
              <a:gd name="T6" fmla="*/ 0 60000 65536"/>
              <a:gd name="T7" fmla="*/ 0 60000 65536"/>
              <a:gd name="T8" fmla="*/ 0 60000 65536"/>
              <a:gd name="T9" fmla="*/ 0 w 21600"/>
              <a:gd name="T10" fmla="*/ 0 h 21165"/>
              <a:gd name="T11" fmla="*/ 21600 w 21600"/>
              <a:gd name="T12" fmla="*/ 21165 h 211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165" fill="none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</a:path>
              <a:path w="21600" h="21165" stroke="0" extrusionOk="0">
                <a:moveTo>
                  <a:pt x="4314" y="0"/>
                </a:moveTo>
                <a:cubicBezTo>
                  <a:pt x="14374" y="2051"/>
                  <a:pt x="21600" y="10898"/>
                  <a:pt x="21600" y="21165"/>
                </a:cubicBezTo>
                <a:lnTo>
                  <a:pt x="0" y="21165"/>
                </a:lnTo>
                <a:lnTo>
                  <a:pt x="4314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7104" name="Rectangle 16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UFUK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  <p:sp>
        <p:nvSpPr>
          <p:cNvPr id="217105" name="Rectangle 17"/>
          <p:cNvSpPr>
            <a:spLocks noChangeArrowheads="1"/>
          </p:cNvSpPr>
          <p:nvPr/>
        </p:nvSpPr>
        <p:spPr bwMode="auto">
          <a:xfrm>
            <a:off x="3497263" y="12461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Zenit</a:t>
            </a:r>
          </a:p>
        </p:txBody>
      </p:sp>
      <p:sp>
        <p:nvSpPr>
          <p:cNvPr id="217106" name="Rectangle 18"/>
          <p:cNvSpPr>
            <a:spLocks noChangeArrowheads="1"/>
          </p:cNvSpPr>
          <p:nvPr/>
        </p:nvSpPr>
        <p:spPr bwMode="auto">
          <a:xfrm>
            <a:off x="6735763" y="5614988"/>
            <a:ext cx="1765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3267" name="AutoShape 19"/>
          <p:cNvSpPr>
            <a:spLocks noChangeArrowheads="1"/>
          </p:cNvSpPr>
          <p:nvPr/>
        </p:nvSpPr>
        <p:spPr bwMode="auto">
          <a:xfrm>
            <a:off x="7556500" y="5295900"/>
            <a:ext cx="1651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17108" name="Rectangle 20"/>
          <p:cNvSpPr>
            <a:spLocks noChangeArrowheads="1"/>
          </p:cNvSpPr>
          <p:nvPr/>
        </p:nvSpPr>
        <p:spPr bwMode="auto">
          <a:xfrm>
            <a:off x="5834063" y="4751388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Azimut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17109" name="Rectangle 21"/>
          <p:cNvSpPr>
            <a:spLocks noChangeArrowheads="1"/>
          </p:cNvSpPr>
          <p:nvPr/>
        </p:nvSpPr>
        <p:spPr bwMode="auto">
          <a:xfrm>
            <a:off x="3789363" y="3836988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Yükseklik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3270" name="AutoShape 22"/>
          <p:cNvSpPr>
            <a:spLocks noChangeArrowheads="1"/>
          </p:cNvSpPr>
          <p:nvPr/>
        </p:nvSpPr>
        <p:spPr bwMode="auto">
          <a:xfrm flipV="1">
            <a:off x="4318000" y="1752600"/>
            <a:ext cx="1651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53271" name="Arc 23"/>
          <p:cNvSpPr>
            <a:spLocks/>
          </p:cNvSpPr>
          <p:nvPr/>
        </p:nvSpPr>
        <p:spPr bwMode="auto">
          <a:xfrm>
            <a:off x="4660900" y="2032000"/>
            <a:ext cx="2933700" cy="31670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3975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7112" name="Rectangle 24"/>
          <p:cNvSpPr>
            <a:spLocks noChangeArrowheads="1"/>
          </p:cNvSpPr>
          <p:nvPr/>
        </p:nvSpPr>
        <p:spPr bwMode="auto">
          <a:xfrm>
            <a:off x="5872163" y="1779588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Merid</a:t>
            </a: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yen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3273" name="Arc 25"/>
          <p:cNvSpPr>
            <a:spLocks/>
          </p:cNvSpPr>
          <p:nvPr/>
        </p:nvSpPr>
        <p:spPr bwMode="auto">
          <a:xfrm rot="9094576" flipH="1">
            <a:off x="3744913" y="3581400"/>
            <a:ext cx="2449512" cy="2417763"/>
          </a:xfrm>
          <a:custGeom>
            <a:avLst/>
            <a:gdLst>
              <a:gd name="T0" fmla="*/ 2147483647 w 21581"/>
              <a:gd name="T1" fmla="*/ 0 h 15009"/>
              <a:gd name="T2" fmla="*/ 2147483647 w 21581"/>
              <a:gd name="T3" fmla="*/ 2147483647 h 15009"/>
              <a:gd name="T4" fmla="*/ 0 w 21581"/>
              <a:gd name="T5" fmla="*/ 2147483647 h 15009"/>
              <a:gd name="T6" fmla="*/ 0 60000 65536"/>
              <a:gd name="T7" fmla="*/ 0 60000 65536"/>
              <a:gd name="T8" fmla="*/ 0 60000 65536"/>
              <a:gd name="T9" fmla="*/ 0 w 21581"/>
              <a:gd name="T10" fmla="*/ 0 h 15009"/>
              <a:gd name="T11" fmla="*/ 21581 w 21581"/>
              <a:gd name="T12" fmla="*/ 15009 h 150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1" h="15009" fill="none" extrusionOk="0">
                <a:moveTo>
                  <a:pt x="15533" y="-1"/>
                </a:moveTo>
                <a:cubicBezTo>
                  <a:pt x="19205" y="3800"/>
                  <a:pt x="21357" y="8815"/>
                  <a:pt x="21580" y="14095"/>
                </a:cubicBezTo>
              </a:path>
              <a:path w="21581" h="15009" stroke="0" extrusionOk="0">
                <a:moveTo>
                  <a:pt x="15533" y="-1"/>
                </a:moveTo>
                <a:cubicBezTo>
                  <a:pt x="19205" y="3800"/>
                  <a:pt x="21357" y="8815"/>
                  <a:pt x="21580" y="14095"/>
                </a:cubicBezTo>
                <a:lnTo>
                  <a:pt x="0" y="15009"/>
                </a:lnTo>
                <a:lnTo>
                  <a:pt x="15533" y="-1"/>
                </a:lnTo>
                <a:close/>
              </a:path>
            </a:pathLst>
          </a:custGeom>
          <a:noFill/>
          <a:ln w="57150">
            <a:solidFill>
              <a:srgbClr val="FFFF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3274" name="Arc 26"/>
          <p:cNvSpPr>
            <a:spLocks/>
          </p:cNvSpPr>
          <p:nvPr/>
        </p:nvSpPr>
        <p:spPr bwMode="auto">
          <a:xfrm rot="21222999" flipV="1">
            <a:off x="5924550" y="4991100"/>
            <a:ext cx="1665288" cy="504825"/>
          </a:xfrm>
          <a:custGeom>
            <a:avLst/>
            <a:gdLst>
              <a:gd name="T0" fmla="*/ 0 w 31236"/>
              <a:gd name="T1" fmla="*/ 1797645552 h 21600"/>
              <a:gd name="T2" fmla="*/ 2147483647 w 31236"/>
              <a:gd name="T3" fmla="*/ 2147483647 h 21600"/>
              <a:gd name="T4" fmla="*/ 2147483647 w 31236"/>
              <a:gd name="T5" fmla="*/ 2147483647 h 21600"/>
              <a:gd name="T6" fmla="*/ 0 60000 65536"/>
              <a:gd name="T7" fmla="*/ 0 60000 65536"/>
              <a:gd name="T8" fmla="*/ 0 60000 65536"/>
              <a:gd name="T9" fmla="*/ 0 w 31236"/>
              <a:gd name="T10" fmla="*/ 0 h 21600"/>
              <a:gd name="T11" fmla="*/ 31236 w 3123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236" h="21600" fill="none" extrusionOk="0">
                <a:moveTo>
                  <a:pt x="0" y="6025"/>
                </a:moveTo>
                <a:cubicBezTo>
                  <a:pt x="4023" y="2159"/>
                  <a:pt x="9386" y="-1"/>
                  <a:pt x="14966" y="0"/>
                </a:cubicBezTo>
                <a:cubicBezTo>
                  <a:pt x="21202" y="0"/>
                  <a:pt x="27134" y="2695"/>
                  <a:pt x="31236" y="7392"/>
                </a:cubicBezTo>
              </a:path>
              <a:path w="31236" h="21600" stroke="0" extrusionOk="0">
                <a:moveTo>
                  <a:pt x="0" y="6025"/>
                </a:moveTo>
                <a:cubicBezTo>
                  <a:pt x="4023" y="2159"/>
                  <a:pt x="9386" y="-1"/>
                  <a:pt x="14966" y="0"/>
                </a:cubicBezTo>
                <a:cubicBezTo>
                  <a:pt x="21202" y="0"/>
                  <a:pt x="27134" y="2695"/>
                  <a:pt x="31236" y="7392"/>
                </a:cubicBezTo>
                <a:lnTo>
                  <a:pt x="14966" y="21600"/>
                </a:lnTo>
                <a:lnTo>
                  <a:pt x="0" y="6025"/>
                </a:lnTo>
                <a:close/>
              </a:path>
            </a:pathLst>
          </a:custGeom>
          <a:noFill/>
          <a:ln w="57150">
            <a:solidFill>
              <a:srgbClr val="FFFF00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7115" name="AutoShape 27"/>
          <p:cNvSpPr>
            <a:spLocks noChangeArrowheads="1"/>
          </p:cNvSpPr>
          <p:nvPr/>
        </p:nvSpPr>
        <p:spPr bwMode="auto">
          <a:xfrm>
            <a:off x="5300663" y="2921000"/>
            <a:ext cx="400050" cy="381000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6343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6 Metin kutusu"/>
          <p:cNvSpPr txBox="1">
            <a:spLocks noChangeArrowheads="1"/>
          </p:cNvSpPr>
          <p:nvPr/>
        </p:nvSpPr>
        <p:spPr bwMode="auto">
          <a:xfrm>
            <a:off x="306021" y="393456"/>
            <a:ext cx="5329238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tr-TR" sz="1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Gökyüzüne</a:t>
            </a:r>
            <a:r>
              <a:rPr lang="en-US" altLang="tr-TR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tr-TR" sz="1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baktığımızda</a:t>
            </a:r>
            <a:r>
              <a:rPr lang="en-US" altLang="tr-TR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tr-TR" sz="1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neler</a:t>
            </a:r>
            <a:r>
              <a:rPr lang="en-US" altLang="tr-TR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tr-TR" sz="1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görüyoruz</a:t>
            </a:r>
            <a:r>
              <a:rPr lang="en-US" altLang="tr-TR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tr-TR" altLang="tr-TR" sz="16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tr-TR" sz="1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Gündüz</a:t>
            </a:r>
            <a:endParaRPr lang="tr-TR" altLang="tr-TR" sz="1600" dirty="0"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tr-TR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Güneş</a:t>
            </a:r>
            <a:r>
              <a:rPr lang="en-US" altLang="tr-TR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tr-TR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mavi</a:t>
            </a:r>
            <a:r>
              <a:rPr lang="en-US" altLang="tr-TR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tr-TR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gökyüzü</a:t>
            </a:r>
            <a:r>
              <a:rPr lang="en-US" altLang="tr-TR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tr-TR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bulutlar</a:t>
            </a:r>
            <a:endParaRPr lang="tr-TR" altLang="tr-TR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tr-TR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Ay </a:t>
            </a:r>
            <a:r>
              <a:rPr lang="en-US" altLang="tr-TR" sz="1600" dirty="0" err="1">
                <a:solidFill>
                  <a:srgbClr val="9B9515"/>
                </a:solidFill>
                <a:latin typeface="Times New Roman" panose="02020603050405020304" pitchFamily="18" charset="0"/>
              </a:rPr>
              <a:t>ve</a:t>
            </a:r>
            <a:r>
              <a:rPr lang="en-US" altLang="tr-TR" sz="1600" dirty="0">
                <a:solidFill>
                  <a:srgbClr val="9B9515"/>
                </a:solidFill>
                <a:latin typeface="Times New Roman" panose="02020603050405020304" pitchFamily="18" charset="0"/>
              </a:rPr>
              <a:t> </a:t>
            </a:r>
            <a:r>
              <a:rPr lang="en-US" altLang="tr-TR" sz="1600" dirty="0" err="1">
                <a:solidFill>
                  <a:srgbClr val="9B9515"/>
                </a:solidFill>
                <a:latin typeface="Times New Roman" panose="02020603050405020304" pitchFamily="18" charset="0"/>
              </a:rPr>
              <a:t>belki</a:t>
            </a:r>
            <a:r>
              <a:rPr lang="en-US" altLang="tr-TR" sz="1600" dirty="0">
                <a:solidFill>
                  <a:srgbClr val="9B9515"/>
                </a:solidFill>
                <a:latin typeface="Times New Roman" panose="02020603050405020304" pitchFamily="18" charset="0"/>
              </a:rPr>
              <a:t> de </a:t>
            </a:r>
            <a:r>
              <a:rPr lang="en-US" altLang="tr-TR" sz="1600" dirty="0" err="1">
                <a:solidFill>
                  <a:srgbClr val="9B9515"/>
                </a:solidFill>
                <a:latin typeface="Times New Roman" panose="02020603050405020304" pitchFamily="18" charset="0"/>
              </a:rPr>
              <a:t>Venüs</a:t>
            </a:r>
            <a:endParaRPr lang="tr-TR" altLang="tr-TR" sz="16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tr-TR" sz="1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Gece</a:t>
            </a:r>
            <a:endParaRPr lang="tr-TR" altLang="tr-TR" sz="1600" b="1" dirty="0"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tr-TR" sz="1600" dirty="0" err="1">
                <a:solidFill>
                  <a:srgbClr val="000000"/>
                </a:solidFill>
              </a:rPr>
              <a:t>Gri</a:t>
            </a:r>
            <a:r>
              <a:rPr lang="en-US" altLang="tr-TR" sz="1600" dirty="0">
                <a:solidFill>
                  <a:srgbClr val="000000"/>
                </a:solidFill>
              </a:rPr>
              <a:t> </a:t>
            </a:r>
            <a:r>
              <a:rPr lang="en-US" altLang="tr-TR" sz="1600" dirty="0" err="1">
                <a:solidFill>
                  <a:srgbClr val="000000"/>
                </a:solidFill>
              </a:rPr>
              <a:t>gökyüzü</a:t>
            </a:r>
            <a:r>
              <a:rPr lang="en-US" altLang="tr-TR" sz="1600" dirty="0">
                <a:solidFill>
                  <a:srgbClr val="000000"/>
                </a:solidFill>
              </a:rPr>
              <a:t>, </a:t>
            </a:r>
            <a:r>
              <a:rPr lang="en-US" altLang="tr-TR" sz="1600" dirty="0" err="1">
                <a:solidFill>
                  <a:srgbClr val="000000"/>
                </a:solidFill>
              </a:rPr>
              <a:t>kızıl</a:t>
            </a:r>
            <a:r>
              <a:rPr lang="en-US" altLang="tr-TR" sz="1600" dirty="0">
                <a:solidFill>
                  <a:srgbClr val="000000"/>
                </a:solidFill>
              </a:rPr>
              <a:t> </a:t>
            </a:r>
            <a:r>
              <a:rPr lang="en-US" altLang="tr-TR" sz="1600" dirty="0" err="1">
                <a:solidFill>
                  <a:srgbClr val="000000"/>
                </a:solidFill>
              </a:rPr>
              <a:t>bulutlar</a:t>
            </a:r>
            <a:r>
              <a:rPr lang="en-US" altLang="tr-TR" sz="1600" dirty="0">
                <a:solidFill>
                  <a:srgbClr val="000000"/>
                </a:solidFill>
              </a:rPr>
              <a:t>, </a:t>
            </a:r>
            <a:r>
              <a:rPr lang="en-US" altLang="tr-TR" sz="1600" dirty="0" err="1">
                <a:solidFill>
                  <a:srgbClr val="000000"/>
                </a:solidFill>
              </a:rPr>
              <a:t>yıldızlar</a:t>
            </a:r>
            <a:r>
              <a:rPr lang="tr-TR" altLang="tr-TR" sz="1600" dirty="0">
                <a:solidFill>
                  <a:srgbClr val="000000"/>
                </a:solidFill>
              </a:rPr>
              <a:t>, yapay uydular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tr-TR" sz="1600" dirty="0" err="1">
                <a:solidFill>
                  <a:srgbClr val="000000"/>
                </a:solidFill>
              </a:rPr>
              <a:t>Gezegenler</a:t>
            </a:r>
            <a:r>
              <a:rPr lang="en-US" altLang="tr-TR" sz="1600" dirty="0">
                <a:solidFill>
                  <a:srgbClr val="000000"/>
                </a:solidFill>
              </a:rPr>
              <a:t>, Ay, </a:t>
            </a:r>
            <a:r>
              <a:rPr lang="tr-TR" altLang="tr-TR" sz="1600" dirty="0">
                <a:solidFill>
                  <a:srgbClr val="000000"/>
                </a:solidFill>
              </a:rPr>
              <a:t>A</a:t>
            </a:r>
            <a:r>
              <a:rPr lang="en-US" altLang="tr-TR" sz="1600" dirty="0" err="1">
                <a:solidFill>
                  <a:srgbClr val="000000"/>
                </a:solidFill>
              </a:rPr>
              <a:t>kanyıldızlar</a:t>
            </a:r>
            <a:endParaRPr lang="en-US" altLang="tr-TR" sz="16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1600" dirty="0"/>
              <a:t>Fazla sıklıkla olmasa da kuyrukluyıldızlar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409" y="396021"/>
            <a:ext cx="3719275" cy="246464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21" y="2432342"/>
            <a:ext cx="3820046" cy="2147715"/>
          </a:xfrm>
          <a:prstGeom prst="rect">
            <a:avLst/>
          </a:prstGeom>
        </p:spPr>
      </p:pic>
      <p:sp>
        <p:nvSpPr>
          <p:cNvPr id="11" name="Dikdörtgen 10"/>
          <p:cNvSpPr/>
          <p:nvPr/>
        </p:nvSpPr>
        <p:spPr>
          <a:xfrm>
            <a:off x="206587" y="4580057"/>
            <a:ext cx="128913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00" dirty="0"/>
              <a:t>https://www.rt.com/</a:t>
            </a: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325" y="2977367"/>
            <a:ext cx="3719359" cy="2262852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5007363" y="5240219"/>
            <a:ext cx="18982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00" dirty="0"/>
              <a:t>https://astrobob.areavoices.com</a:t>
            </a:r>
          </a:p>
        </p:txBody>
      </p:sp>
      <p:pic>
        <p:nvPicPr>
          <p:cNvPr id="14" name="Resim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722" y="4665230"/>
            <a:ext cx="3338062" cy="2086289"/>
          </a:xfrm>
          <a:prstGeom prst="rect">
            <a:avLst/>
          </a:prstGeom>
        </p:spPr>
      </p:pic>
      <p:sp>
        <p:nvSpPr>
          <p:cNvPr id="15" name="Dikdörtgen 14"/>
          <p:cNvSpPr/>
          <p:nvPr/>
        </p:nvSpPr>
        <p:spPr>
          <a:xfrm>
            <a:off x="1460290" y="6529743"/>
            <a:ext cx="151035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00" dirty="0"/>
              <a:t>http://wallpapertvs.com/</a:t>
            </a:r>
          </a:p>
        </p:txBody>
      </p:sp>
    </p:spTree>
    <p:extLst>
      <p:ext uri="{BB962C8B-B14F-4D97-AF65-F5344CB8AC3E}">
        <p14:creationId xmlns:p14="http://schemas.microsoft.com/office/powerpoint/2010/main" val="12381065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Line 2"/>
          <p:cNvSpPr>
            <a:spLocks noChangeShapeType="1"/>
          </p:cNvSpPr>
          <p:nvPr/>
        </p:nvSpPr>
        <p:spPr bwMode="auto">
          <a:xfrm rot="2543893" flipV="1">
            <a:off x="2112963" y="3021013"/>
            <a:ext cx="4668837" cy="4252912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4275" name="Line 3"/>
          <p:cNvSpPr>
            <a:spLocks noChangeShapeType="1"/>
          </p:cNvSpPr>
          <p:nvPr/>
        </p:nvSpPr>
        <p:spPr bwMode="auto">
          <a:xfrm>
            <a:off x="1308100" y="5194300"/>
            <a:ext cx="6273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914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UFUK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  <p:grpSp>
        <p:nvGrpSpPr>
          <p:cNvPr id="54277" name="Group 5"/>
          <p:cNvGrpSpPr>
            <a:grpSpLocks/>
          </p:cNvGrpSpPr>
          <p:nvPr/>
        </p:nvGrpSpPr>
        <p:grpSpPr bwMode="auto">
          <a:xfrm>
            <a:off x="0" y="931863"/>
            <a:ext cx="4802188" cy="2795587"/>
            <a:chOff x="1365" y="1515"/>
            <a:chExt cx="3025" cy="1761"/>
          </a:xfrm>
        </p:grpSpPr>
        <p:sp>
          <p:nvSpPr>
            <p:cNvPr id="54280" name="Line 6"/>
            <p:cNvSpPr>
              <a:spLocks noChangeShapeType="1"/>
            </p:cNvSpPr>
            <p:nvPr/>
          </p:nvSpPr>
          <p:spPr bwMode="auto">
            <a:xfrm rot="2543893" flipV="1">
              <a:off x="2147" y="2084"/>
              <a:ext cx="1309" cy="1192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81" name="Oval 7"/>
            <p:cNvSpPr>
              <a:spLocks noChangeArrowheads="1"/>
            </p:cNvSpPr>
            <p:nvPr/>
          </p:nvSpPr>
          <p:spPr bwMode="auto">
            <a:xfrm>
              <a:off x="1918" y="2537"/>
              <a:ext cx="1759" cy="277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54282" name="Freeform 8"/>
            <p:cNvSpPr>
              <a:spLocks/>
            </p:cNvSpPr>
            <p:nvPr/>
          </p:nvSpPr>
          <p:spPr bwMode="auto">
            <a:xfrm>
              <a:off x="1918" y="2679"/>
              <a:ext cx="1770" cy="132"/>
            </a:xfrm>
            <a:custGeom>
              <a:avLst/>
              <a:gdLst>
                <a:gd name="T0" fmla="*/ 0 w 3976"/>
                <a:gd name="T1" fmla="*/ 0 h 296"/>
                <a:gd name="T2" fmla="*/ 7 w 3976"/>
                <a:gd name="T3" fmla="*/ 6 h 296"/>
                <a:gd name="T4" fmla="*/ 20 w 3976"/>
                <a:gd name="T5" fmla="*/ 12 h 296"/>
                <a:gd name="T6" fmla="*/ 29 w 3976"/>
                <a:gd name="T7" fmla="*/ 14 h 296"/>
                <a:gd name="T8" fmla="*/ 42 w 3976"/>
                <a:gd name="T9" fmla="*/ 18 h 296"/>
                <a:gd name="T10" fmla="*/ 58 w 3976"/>
                <a:gd name="T11" fmla="*/ 19 h 296"/>
                <a:gd name="T12" fmla="*/ 81 w 3976"/>
                <a:gd name="T13" fmla="*/ 23 h 296"/>
                <a:gd name="T14" fmla="*/ 99 w 3976"/>
                <a:gd name="T15" fmla="*/ 24 h 296"/>
                <a:gd name="T16" fmla="*/ 117 w 3976"/>
                <a:gd name="T17" fmla="*/ 24 h 296"/>
                <a:gd name="T18" fmla="*/ 135 w 3976"/>
                <a:gd name="T19" fmla="*/ 25 h 296"/>
                <a:gd name="T20" fmla="*/ 164 w 3976"/>
                <a:gd name="T21" fmla="*/ 26 h 296"/>
                <a:gd name="T22" fmla="*/ 211 w 3976"/>
                <a:gd name="T23" fmla="*/ 25 h 296"/>
                <a:gd name="T24" fmla="*/ 240 w 3976"/>
                <a:gd name="T25" fmla="*/ 25 h 296"/>
                <a:gd name="T26" fmla="*/ 272 w 3976"/>
                <a:gd name="T27" fmla="*/ 23 h 296"/>
                <a:gd name="T28" fmla="*/ 305 w 3976"/>
                <a:gd name="T29" fmla="*/ 19 h 296"/>
                <a:gd name="T30" fmla="*/ 330 w 3976"/>
                <a:gd name="T31" fmla="*/ 13 h 296"/>
                <a:gd name="T32" fmla="*/ 345 w 3976"/>
                <a:gd name="T33" fmla="*/ 6 h 296"/>
                <a:gd name="T34" fmla="*/ 351 w 3976"/>
                <a:gd name="T35" fmla="*/ 2 h 2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976"/>
                <a:gd name="T55" fmla="*/ 0 h 296"/>
                <a:gd name="T56" fmla="*/ 3976 w 3976"/>
                <a:gd name="T57" fmla="*/ 296 h 29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976" h="296">
                  <a:moveTo>
                    <a:pt x="0" y="0"/>
                  </a:moveTo>
                  <a:cubicBezTo>
                    <a:pt x="21" y="20"/>
                    <a:pt x="43" y="41"/>
                    <a:pt x="80" y="64"/>
                  </a:cubicBezTo>
                  <a:cubicBezTo>
                    <a:pt x="117" y="87"/>
                    <a:pt x="183" y="120"/>
                    <a:pt x="224" y="136"/>
                  </a:cubicBezTo>
                  <a:cubicBezTo>
                    <a:pt x="265" y="152"/>
                    <a:pt x="285" y="149"/>
                    <a:pt x="328" y="160"/>
                  </a:cubicBezTo>
                  <a:cubicBezTo>
                    <a:pt x="371" y="171"/>
                    <a:pt x="425" y="191"/>
                    <a:pt x="480" y="200"/>
                  </a:cubicBezTo>
                  <a:cubicBezTo>
                    <a:pt x="535" y="209"/>
                    <a:pt x="584" y="207"/>
                    <a:pt x="656" y="216"/>
                  </a:cubicBezTo>
                  <a:cubicBezTo>
                    <a:pt x="728" y="225"/>
                    <a:pt x="833" y="247"/>
                    <a:pt x="912" y="256"/>
                  </a:cubicBezTo>
                  <a:cubicBezTo>
                    <a:pt x="991" y="265"/>
                    <a:pt x="1059" y="269"/>
                    <a:pt x="1128" y="272"/>
                  </a:cubicBezTo>
                  <a:cubicBezTo>
                    <a:pt x="1197" y="275"/>
                    <a:pt x="1261" y="269"/>
                    <a:pt x="1328" y="272"/>
                  </a:cubicBezTo>
                  <a:cubicBezTo>
                    <a:pt x="1395" y="275"/>
                    <a:pt x="1440" y="284"/>
                    <a:pt x="1528" y="288"/>
                  </a:cubicBezTo>
                  <a:cubicBezTo>
                    <a:pt x="1616" y="292"/>
                    <a:pt x="1712" y="296"/>
                    <a:pt x="1856" y="296"/>
                  </a:cubicBezTo>
                  <a:cubicBezTo>
                    <a:pt x="2000" y="296"/>
                    <a:pt x="2248" y="291"/>
                    <a:pt x="2392" y="288"/>
                  </a:cubicBezTo>
                  <a:cubicBezTo>
                    <a:pt x="2536" y="285"/>
                    <a:pt x="2604" y="285"/>
                    <a:pt x="2720" y="280"/>
                  </a:cubicBezTo>
                  <a:cubicBezTo>
                    <a:pt x="2836" y="275"/>
                    <a:pt x="2965" y="267"/>
                    <a:pt x="3088" y="256"/>
                  </a:cubicBezTo>
                  <a:cubicBezTo>
                    <a:pt x="3211" y="245"/>
                    <a:pt x="3347" y="235"/>
                    <a:pt x="3456" y="216"/>
                  </a:cubicBezTo>
                  <a:cubicBezTo>
                    <a:pt x="3565" y="197"/>
                    <a:pt x="3669" y="168"/>
                    <a:pt x="3744" y="144"/>
                  </a:cubicBezTo>
                  <a:cubicBezTo>
                    <a:pt x="3819" y="120"/>
                    <a:pt x="3865" y="92"/>
                    <a:pt x="3904" y="72"/>
                  </a:cubicBezTo>
                  <a:cubicBezTo>
                    <a:pt x="3943" y="52"/>
                    <a:pt x="3959" y="38"/>
                    <a:pt x="3976" y="24"/>
                  </a:cubicBezTo>
                </a:path>
              </a:pathLst>
            </a:custGeom>
            <a:solidFill>
              <a:srgbClr val="008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83" name="Freeform 9"/>
            <p:cNvSpPr>
              <a:spLocks/>
            </p:cNvSpPr>
            <p:nvPr/>
          </p:nvSpPr>
          <p:spPr bwMode="auto">
            <a:xfrm>
              <a:off x="1918" y="2679"/>
              <a:ext cx="1770" cy="132"/>
            </a:xfrm>
            <a:custGeom>
              <a:avLst/>
              <a:gdLst>
                <a:gd name="T0" fmla="*/ 0 w 3976"/>
                <a:gd name="T1" fmla="*/ 0 h 296"/>
                <a:gd name="T2" fmla="*/ 7 w 3976"/>
                <a:gd name="T3" fmla="*/ 6 h 296"/>
                <a:gd name="T4" fmla="*/ 20 w 3976"/>
                <a:gd name="T5" fmla="*/ 12 h 296"/>
                <a:gd name="T6" fmla="*/ 29 w 3976"/>
                <a:gd name="T7" fmla="*/ 14 h 296"/>
                <a:gd name="T8" fmla="*/ 42 w 3976"/>
                <a:gd name="T9" fmla="*/ 18 h 296"/>
                <a:gd name="T10" fmla="*/ 58 w 3976"/>
                <a:gd name="T11" fmla="*/ 19 h 296"/>
                <a:gd name="T12" fmla="*/ 81 w 3976"/>
                <a:gd name="T13" fmla="*/ 23 h 296"/>
                <a:gd name="T14" fmla="*/ 99 w 3976"/>
                <a:gd name="T15" fmla="*/ 24 h 296"/>
                <a:gd name="T16" fmla="*/ 117 w 3976"/>
                <a:gd name="T17" fmla="*/ 24 h 296"/>
                <a:gd name="T18" fmla="*/ 135 w 3976"/>
                <a:gd name="T19" fmla="*/ 25 h 296"/>
                <a:gd name="T20" fmla="*/ 164 w 3976"/>
                <a:gd name="T21" fmla="*/ 26 h 296"/>
                <a:gd name="T22" fmla="*/ 211 w 3976"/>
                <a:gd name="T23" fmla="*/ 25 h 296"/>
                <a:gd name="T24" fmla="*/ 240 w 3976"/>
                <a:gd name="T25" fmla="*/ 25 h 296"/>
                <a:gd name="T26" fmla="*/ 272 w 3976"/>
                <a:gd name="T27" fmla="*/ 23 h 296"/>
                <a:gd name="T28" fmla="*/ 305 w 3976"/>
                <a:gd name="T29" fmla="*/ 19 h 296"/>
                <a:gd name="T30" fmla="*/ 330 w 3976"/>
                <a:gd name="T31" fmla="*/ 13 h 296"/>
                <a:gd name="T32" fmla="*/ 345 w 3976"/>
                <a:gd name="T33" fmla="*/ 6 h 296"/>
                <a:gd name="T34" fmla="*/ 351 w 3976"/>
                <a:gd name="T35" fmla="*/ 2 h 2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976"/>
                <a:gd name="T55" fmla="*/ 0 h 296"/>
                <a:gd name="T56" fmla="*/ 3976 w 3976"/>
                <a:gd name="T57" fmla="*/ 296 h 29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976" h="296">
                  <a:moveTo>
                    <a:pt x="0" y="0"/>
                  </a:moveTo>
                  <a:cubicBezTo>
                    <a:pt x="21" y="20"/>
                    <a:pt x="43" y="41"/>
                    <a:pt x="80" y="64"/>
                  </a:cubicBezTo>
                  <a:cubicBezTo>
                    <a:pt x="117" y="87"/>
                    <a:pt x="183" y="120"/>
                    <a:pt x="224" y="136"/>
                  </a:cubicBezTo>
                  <a:cubicBezTo>
                    <a:pt x="265" y="152"/>
                    <a:pt x="285" y="149"/>
                    <a:pt x="328" y="160"/>
                  </a:cubicBezTo>
                  <a:cubicBezTo>
                    <a:pt x="371" y="171"/>
                    <a:pt x="425" y="191"/>
                    <a:pt x="480" y="200"/>
                  </a:cubicBezTo>
                  <a:cubicBezTo>
                    <a:pt x="535" y="209"/>
                    <a:pt x="584" y="207"/>
                    <a:pt x="656" y="216"/>
                  </a:cubicBezTo>
                  <a:cubicBezTo>
                    <a:pt x="728" y="225"/>
                    <a:pt x="833" y="247"/>
                    <a:pt x="912" y="256"/>
                  </a:cubicBezTo>
                  <a:cubicBezTo>
                    <a:pt x="991" y="265"/>
                    <a:pt x="1059" y="269"/>
                    <a:pt x="1128" y="272"/>
                  </a:cubicBezTo>
                  <a:cubicBezTo>
                    <a:pt x="1197" y="275"/>
                    <a:pt x="1261" y="269"/>
                    <a:pt x="1328" y="272"/>
                  </a:cubicBezTo>
                  <a:cubicBezTo>
                    <a:pt x="1395" y="275"/>
                    <a:pt x="1440" y="284"/>
                    <a:pt x="1528" y="288"/>
                  </a:cubicBezTo>
                  <a:cubicBezTo>
                    <a:pt x="1616" y="292"/>
                    <a:pt x="1712" y="296"/>
                    <a:pt x="1856" y="296"/>
                  </a:cubicBezTo>
                  <a:cubicBezTo>
                    <a:pt x="2000" y="296"/>
                    <a:pt x="2248" y="291"/>
                    <a:pt x="2392" y="288"/>
                  </a:cubicBezTo>
                  <a:cubicBezTo>
                    <a:pt x="2536" y="285"/>
                    <a:pt x="2604" y="285"/>
                    <a:pt x="2720" y="280"/>
                  </a:cubicBezTo>
                  <a:cubicBezTo>
                    <a:pt x="2836" y="275"/>
                    <a:pt x="2965" y="267"/>
                    <a:pt x="3088" y="256"/>
                  </a:cubicBezTo>
                  <a:cubicBezTo>
                    <a:pt x="3211" y="245"/>
                    <a:pt x="3347" y="235"/>
                    <a:pt x="3456" y="216"/>
                  </a:cubicBezTo>
                  <a:cubicBezTo>
                    <a:pt x="3565" y="197"/>
                    <a:pt x="3669" y="168"/>
                    <a:pt x="3744" y="144"/>
                  </a:cubicBezTo>
                  <a:cubicBezTo>
                    <a:pt x="3819" y="120"/>
                    <a:pt x="3865" y="92"/>
                    <a:pt x="3904" y="72"/>
                  </a:cubicBezTo>
                  <a:cubicBezTo>
                    <a:pt x="3943" y="52"/>
                    <a:pt x="3959" y="38"/>
                    <a:pt x="3976" y="24"/>
                  </a:cubicBezTo>
                </a:path>
              </a:pathLst>
            </a:custGeom>
            <a:solidFill>
              <a:srgbClr val="9EB9FE">
                <a:alpha val="50195"/>
              </a:srgbClr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84" name="Arc 10"/>
            <p:cNvSpPr>
              <a:spLocks/>
            </p:cNvSpPr>
            <p:nvPr/>
          </p:nvSpPr>
          <p:spPr bwMode="auto">
            <a:xfrm flipV="1">
              <a:off x="1919" y="1804"/>
              <a:ext cx="1766" cy="884"/>
            </a:xfrm>
            <a:custGeom>
              <a:avLst/>
              <a:gdLst>
                <a:gd name="T0" fmla="*/ 0 w 43200"/>
                <a:gd name="T1" fmla="*/ 0 h 21644"/>
                <a:gd name="T2" fmla="*/ 0 w 43200"/>
                <a:gd name="T3" fmla="*/ 0 h 21644"/>
                <a:gd name="T4" fmla="*/ 0 w 43200"/>
                <a:gd name="T5" fmla="*/ 0 h 21644"/>
                <a:gd name="T6" fmla="*/ 0 60000 65536"/>
                <a:gd name="T7" fmla="*/ 0 60000 65536"/>
                <a:gd name="T8" fmla="*/ 0 60000 65536"/>
                <a:gd name="T9" fmla="*/ 0 w 43200"/>
                <a:gd name="T10" fmla="*/ 0 h 21644"/>
                <a:gd name="T11" fmla="*/ 43200 w 43200"/>
                <a:gd name="T12" fmla="*/ 21644 h 216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1644" fill="none" extrusionOk="0">
                  <a:moveTo>
                    <a:pt x="43199" y="0"/>
                  </a:moveTo>
                  <a:cubicBezTo>
                    <a:pt x="43199" y="14"/>
                    <a:pt x="43200" y="29"/>
                    <a:pt x="43200" y="44"/>
                  </a:cubicBezTo>
                  <a:cubicBezTo>
                    <a:pt x="43200" y="11973"/>
                    <a:pt x="33529" y="21644"/>
                    <a:pt x="21600" y="21644"/>
                  </a:cubicBezTo>
                  <a:cubicBezTo>
                    <a:pt x="9696" y="21644"/>
                    <a:pt x="35" y="12012"/>
                    <a:pt x="0" y="108"/>
                  </a:cubicBezTo>
                </a:path>
                <a:path w="43200" h="21644" stroke="0" extrusionOk="0">
                  <a:moveTo>
                    <a:pt x="43199" y="0"/>
                  </a:moveTo>
                  <a:cubicBezTo>
                    <a:pt x="43199" y="14"/>
                    <a:pt x="43200" y="29"/>
                    <a:pt x="43200" y="44"/>
                  </a:cubicBezTo>
                  <a:cubicBezTo>
                    <a:pt x="43200" y="11973"/>
                    <a:pt x="33529" y="21644"/>
                    <a:pt x="21600" y="21644"/>
                  </a:cubicBezTo>
                  <a:cubicBezTo>
                    <a:pt x="9696" y="21644"/>
                    <a:pt x="35" y="12012"/>
                    <a:pt x="0" y="108"/>
                  </a:cubicBezTo>
                  <a:lnTo>
                    <a:pt x="21600" y="44"/>
                  </a:lnTo>
                  <a:lnTo>
                    <a:pt x="43199" y="0"/>
                  </a:lnTo>
                  <a:close/>
                </a:path>
              </a:pathLst>
            </a:custGeom>
            <a:solidFill>
              <a:srgbClr val="9EB9FE">
                <a:alpha val="50195"/>
              </a:srgbClr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85" name="Oval 11"/>
            <p:cNvSpPr>
              <a:spLocks noChangeArrowheads="1"/>
            </p:cNvSpPr>
            <p:nvPr/>
          </p:nvSpPr>
          <p:spPr bwMode="auto">
            <a:xfrm>
              <a:off x="1929" y="2541"/>
              <a:ext cx="1759" cy="27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54286" name="Arc 12"/>
            <p:cNvSpPr>
              <a:spLocks/>
            </p:cNvSpPr>
            <p:nvPr/>
          </p:nvSpPr>
          <p:spPr bwMode="auto">
            <a:xfrm flipV="1">
              <a:off x="1926" y="2672"/>
              <a:ext cx="1750" cy="145"/>
            </a:xfrm>
            <a:custGeom>
              <a:avLst/>
              <a:gdLst>
                <a:gd name="T0" fmla="*/ 0 w 43198"/>
                <a:gd name="T1" fmla="*/ 0 h 21600"/>
                <a:gd name="T2" fmla="*/ 0 w 43198"/>
                <a:gd name="T3" fmla="*/ 0 h 21600"/>
                <a:gd name="T4" fmla="*/ 0 w 43198"/>
                <a:gd name="T5" fmla="*/ 0 h 21600"/>
                <a:gd name="T6" fmla="*/ 0 60000 65536"/>
                <a:gd name="T7" fmla="*/ 0 60000 65536"/>
                <a:gd name="T8" fmla="*/ 0 60000 65536"/>
                <a:gd name="T9" fmla="*/ 0 w 43198"/>
                <a:gd name="T10" fmla="*/ 0 h 21600"/>
                <a:gd name="T11" fmla="*/ 43198 w 4319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98" h="21600" fill="none" extrusionOk="0">
                  <a:moveTo>
                    <a:pt x="0" y="21287"/>
                  </a:moveTo>
                  <a:cubicBezTo>
                    <a:pt x="171" y="9480"/>
                    <a:pt x="9790" y="-1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</a:path>
                <a:path w="43198" h="21600" stroke="0" extrusionOk="0">
                  <a:moveTo>
                    <a:pt x="0" y="21287"/>
                  </a:moveTo>
                  <a:cubicBezTo>
                    <a:pt x="171" y="9480"/>
                    <a:pt x="9790" y="-1"/>
                    <a:pt x="21598" y="0"/>
                  </a:cubicBezTo>
                  <a:cubicBezTo>
                    <a:pt x="33527" y="0"/>
                    <a:pt x="43198" y="9670"/>
                    <a:pt x="43198" y="21600"/>
                  </a:cubicBezTo>
                  <a:lnTo>
                    <a:pt x="21598" y="21600"/>
                  </a:lnTo>
                  <a:lnTo>
                    <a:pt x="0" y="21287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87" name="Arc 13"/>
            <p:cNvSpPr>
              <a:spLocks/>
            </p:cNvSpPr>
            <p:nvPr/>
          </p:nvSpPr>
          <p:spPr bwMode="auto">
            <a:xfrm>
              <a:off x="2698" y="1804"/>
              <a:ext cx="541" cy="1001"/>
            </a:xfrm>
            <a:custGeom>
              <a:avLst/>
              <a:gdLst>
                <a:gd name="T0" fmla="*/ 0 w 21600"/>
                <a:gd name="T1" fmla="*/ 0 h 21224"/>
                <a:gd name="T2" fmla="*/ 0 w 21600"/>
                <a:gd name="T3" fmla="*/ 0 h 21224"/>
                <a:gd name="T4" fmla="*/ 0 w 21600"/>
                <a:gd name="T5" fmla="*/ 0 h 2122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224"/>
                <a:gd name="T11" fmla="*/ 21600 w 21600"/>
                <a:gd name="T12" fmla="*/ 21224 h 212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224" fill="none" extrusionOk="0">
                  <a:moveTo>
                    <a:pt x="4012" y="-1"/>
                  </a:moveTo>
                  <a:cubicBezTo>
                    <a:pt x="14213" y="1928"/>
                    <a:pt x="21600" y="10841"/>
                    <a:pt x="21600" y="21224"/>
                  </a:cubicBezTo>
                </a:path>
                <a:path w="21600" h="21224" stroke="0" extrusionOk="0">
                  <a:moveTo>
                    <a:pt x="4012" y="-1"/>
                  </a:moveTo>
                  <a:cubicBezTo>
                    <a:pt x="14213" y="1928"/>
                    <a:pt x="21600" y="10841"/>
                    <a:pt x="21600" y="21224"/>
                  </a:cubicBezTo>
                  <a:lnTo>
                    <a:pt x="0" y="21224"/>
                  </a:lnTo>
                  <a:lnTo>
                    <a:pt x="4012" y="-1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88" name="Arc 14"/>
            <p:cNvSpPr>
              <a:spLocks/>
            </p:cNvSpPr>
            <p:nvPr/>
          </p:nvSpPr>
          <p:spPr bwMode="auto">
            <a:xfrm flipH="1">
              <a:off x="2192" y="1811"/>
              <a:ext cx="683" cy="1001"/>
            </a:xfrm>
            <a:custGeom>
              <a:avLst/>
              <a:gdLst>
                <a:gd name="T0" fmla="*/ 0 w 21581"/>
                <a:gd name="T1" fmla="*/ 0 h 21224"/>
                <a:gd name="T2" fmla="*/ 0 w 21581"/>
                <a:gd name="T3" fmla="*/ 0 h 21224"/>
                <a:gd name="T4" fmla="*/ 0 w 21581"/>
                <a:gd name="T5" fmla="*/ 0 h 21224"/>
                <a:gd name="T6" fmla="*/ 0 60000 65536"/>
                <a:gd name="T7" fmla="*/ 0 60000 65536"/>
                <a:gd name="T8" fmla="*/ 0 60000 65536"/>
                <a:gd name="T9" fmla="*/ 0 w 21581"/>
                <a:gd name="T10" fmla="*/ 0 h 21224"/>
                <a:gd name="T11" fmla="*/ 21581 w 21581"/>
                <a:gd name="T12" fmla="*/ 21224 h 212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81" h="21224" fill="none" extrusionOk="0">
                  <a:moveTo>
                    <a:pt x="4012" y="-1"/>
                  </a:moveTo>
                  <a:cubicBezTo>
                    <a:pt x="13876" y="1864"/>
                    <a:pt x="21155" y="10279"/>
                    <a:pt x="21580" y="20310"/>
                  </a:cubicBezTo>
                </a:path>
                <a:path w="21581" h="21224" stroke="0" extrusionOk="0">
                  <a:moveTo>
                    <a:pt x="4012" y="-1"/>
                  </a:moveTo>
                  <a:cubicBezTo>
                    <a:pt x="13876" y="1864"/>
                    <a:pt x="21155" y="10279"/>
                    <a:pt x="21580" y="20310"/>
                  </a:cubicBezTo>
                  <a:lnTo>
                    <a:pt x="0" y="21224"/>
                  </a:lnTo>
                  <a:lnTo>
                    <a:pt x="4012" y="-1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89" name="Arc 15"/>
            <p:cNvSpPr>
              <a:spLocks/>
            </p:cNvSpPr>
            <p:nvPr/>
          </p:nvSpPr>
          <p:spPr bwMode="auto">
            <a:xfrm flipH="1">
              <a:off x="2381" y="1802"/>
              <a:ext cx="495" cy="1006"/>
            </a:xfrm>
            <a:custGeom>
              <a:avLst/>
              <a:gdLst>
                <a:gd name="T0" fmla="*/ 0 w 21600"/>
                <a:gd name="T1" fmla="*/ 0 h 21165"/>
                <a:gd name="T2" fmla="*/ 0 w 21600"/>
                <a:gd name="T3" fmla="*/ 0 h 21165"/>
                <a:gd name="T4" fmla="*/ 0 w 21600"/>
                <a:gd name="T5" fmla="*/ 0 h 2116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165"/>
                <a:gd name="T11" fmla="*/ 21600 w 21600"/>
                <a:gd name="T12" fmla="*/ 21165 h 211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165" fill="none" extrusionOk="0">
                  <a:moveTo>
                    <a:pt x="4314" y="0"/>
                  </a:moveTo>
                  <a:cubicBezTo>
                    <a:pt x="14374" y="2051"/>
                    <a:pt x="21600" y="10898"/>
                    <a:pt x="21600" y="21165"/>
                  </a:cubicBezTo>
                </a:path>
                <a:path w="21600" h="21165" stroke="0" extrusionOk="0">
                  <a:moveTo>
                    <a:pt x="4314" y="0"/>
                  </a:moveTo>
                  <a:cubicBezTo>
                    <a:pt x="14374" y="2051"/>
                    <a:pt x="21600" y="10898"/>
                    <a:pt x="21600" y="21165"/>
                  </a:cubicBezTo>
                  <a:lnTo>
                    <a:pt x="0" y="21165"/>
                  </a:lnTo>
                  <a:lnTo>
                    <a:pt x="4314" y="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90" name="Arc 16"/>
            <p:cNvSpPr>
              <a:spLocks/>
            </p:cNvSpPr>
            <p:nvPr/>
          </p:nvSpPr>
          <p:spPr bwMode="auto">
            <a:xfrm>
              <a:off x="2669" y="1805"/>
              <a:ext cx="125" cy="1004"/>
            </a:xfrm>
            <a:custGeom>
              <a:avLst/>
              <a:gdLst>
                <a:gd name="T0" fmla="*/ 0 w 21600"/>
                <a:gd name="T1" fmla="*/ 0 h 22405"/>
                <a:gd name="T2" fmla="*/ 0 w 21600"/>
                <a:gd name="T3" fmla="*/ 0 h 22405"/>
                <a:gd name="T4" fmla="*/ 0 w 21600"/>
                <a:gd name="T5" fmla="*/ 0 h 2240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405"/>
                <a:gd name="T11" fmla="*/ 21600 w 21600"/>
                <a:gd name="T12" fmla="*/ 22405 h 224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405" fill="none" extrusionOk="0">
                  <a:moveTo>
                    <a:pt x="16" y="22404"/>
                  </a:moveTo>
                  <a:cubicBezTo>
                    <a:pt x="5" y="22124"/>
                    <a:pt x="0" y="21844"/>
                    <a:pt x="0" y="21564"/>
                  </a:cubicBezTo>
                  <a:cubicBezTo>
                    <a:pt x="-1" y="10121"/>
                    <a:pt x="8923" y="664"/>
                    <a:pt x="20346" y="0"/>
                  </a:cubicBezTo>
                </a:path>
                <a:path w="21600" h="22405" stroke="0" extrusionOk="0">
                  <a:moveTo>
                    <a:pt x="16" y="22404"/>
                  </a:moveTo>
                  <a:cubicBezTo>
                    <a:pt x="5" y="22124"/>
                    <a:pt x="0" y="21844"/>
                    <a:pt x="0" y="21564"/>
                  </a:cubicBezTo>
                  <a:cubicBezTo>
                    <a:pt x="-1" y="10121"/>
                    <a:pt x="8923" y="664"/>
                    <a:pt x="20346" y="0"/>
                  </a:cubicBezTo>
                  <a:lnTo>
                    <a:pt x="21600" y="21564"/>
                  </a:lnTo>
                  <a:lnTo>
                    <a:pt x="16" y="22404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91" name="Arc 17"/>
            <p:cNvSpPr>
              <a:spLocks/>
            </p:cNvSpPr>
            <p:nvPr/>
          </p:nvSpPr>
          <p:spPr bwMode="auto">
            <a:xfrm>
              <a:off x="2680" y="1803"/>
              <a:ext cx="779" cy="1013"/>
            </a:xfrm>
            <a:custGeom>
              <a:avLst/>
              <a:gdLst>
                <a:gd name="T0" fmla="*/ 0 w 21587"/>
                <a:gd name="T1" fmla="*/ 0 h 21326"/>
                <a:gd name="T2" fmla="*/ 0 w 21587"/>
                <a:gd name="T3" fmla="*/ 0 h 21326"/>
                <a:gd name="T4" fmla="*/ 0 w 21587"/>
                <a:gd name="T5" fmla="*/ 0 h 21326"/>
                <a:gd name="T6" fmla="*/ 0 60000 65536"/>
                <a:gd name="T7" fmla="*/ 0 60000 65536"/>
                <a:gd name="T8" fmla="*/ 0 60000 65536"/>
                <a:gd name="T9" fmla="*/ 0 w 21587"/>
                <a:gd name="T10" fmla="*/ 0 h 21326"/>
                <a:gd name="T11" fmla="*/ 21587 w 21587"/>
                <a:gd name="T12" fmla="*/ 21326 h 213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87" h="21326" fill="none" extrusionOk="0">
                  <a:moveTo>
                    <a:pt x="3429" y="-1"/>
                  </a:moveTo>
                  <a:cubicBezTo>
                    <a:pt x="13622" y="1638"/>
                    <a:pt x="21231" y="10262"/>
                    <a:pt x="21587" y="20580"/>
                  </a:cubicBezTo>
                </a:path>
                <a:path w="21587" h="21326" stroke="0" extrusionOk="0">
                  <a:moveTo>
                    <a:pt x="3429" y="-1"/>
                  </a:moveTo>
                  <a:cubicBezTo>
                    <a:pt x="13622" y="1638"/>
                    <a:pt x="21231" y="10262"/>
                    <a:pt x="21587" y="20580"/>
                  </a:cubicBezTo>
                  <a:lnTo>
                    <a:pt x="0" y="21326"/>
                  </a:lnTo>
                  <a:lnTo>
                    <a:pt x="3429" y="-1"/>
                  </a:lnTo>
                  <a:close/>
                </a:path>
              </a:pathLst>
            </a:custGeom>
            <a:noFill/>
            <a:ln w="5715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92" name="Arc 18"/>
            <p:cNvSpPr>
              <a:spLocks/>
            </p:cNvSpPr>
            <p:nvPr/>
          </p:nvSpPr>
          <p:spPr bwMode="auto">
            <a:xfrm>
              <a:off x="2737" y="1802"/>
              <a:ext cx="256" cy="1006"/>
            </a:xfrm>
            <a:custGeom>
              <a:avLst/>
              <a:gdLst>
                <a:gd name="T0" fmla="*/ 0 w 21600"/>
                <a:gd name="T1" fmla="*/ 0 h 21165"/>
                <a:gd name="T2" fmla="*/ 0 w 21600"/>
                <a:gd name="T3" fmla="*/ 0 h 21165"/>
                <a:gd name="T4" fmla="*/ 0 w 21600"/>
                <a:gd name="T5" fmla="*/ 0 h 2116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165"/>
                <a:gd name="T11" fmla="*/ 21600 w 21600"/>
                <a:gd name="T12" fmla="*/ 21165 h 211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165" fill="none" extrusionOk="0">
                  <a:moveTo>
                    <a:pt x="4314" y="0"/>
                  </a:moveTo>
                  <a:cubicBezTo>
                    <a:pt x="14374" y="2051"/>
                    <a:pt x="21600" y="10898"/>
                    <a:pt x="21600" y="21165"/>
                  </a:cubicBezTo>
                </a:path>
                <a:path w="21600" h="21165" stroke="0" extrusionOk="0">
                  <a:moveTo>
                    <a:pt x="4314" y="0"/>
                  </a:moveTo>
                  <a:cubicBezTo>
                    <a:pt x="14374" y="2051"/>
                    <a:pt x="21600" y="10898"/>
                    <a:pt x="21600" y="21165"/>
                  </a:cubicBezTo>
                  <a:lnTo>
                    <a:pt x="0" y="21165"/>
                  </a:lnTo>
                  <a:lnTo>
                    <a:pt x="4314" y="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9155" name="AutoShape 19"/>
            <p:cNvSpPr>
              <a:spLocks noChangeArrowheads="1"/>
            </p:cNvSpPr>
            <p:nvPr/>
          </p:nvSpPr>
          <p:spPr bwMode="auto">
            <a:xfrm>
              <a:off x="2350" y="2007"/>
              <a:ext cx="112" cy="106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>
                <a:latin typeface="+mn-lt"/>
                <a:cs typeface="+mn-cs"/>
              </a:endParaRPr>
            </a:p>
          </p:txBody>
        </p:sp>
        <p:sp>
          <p:nvSpPr>
            <p:cNvPr id="54294" name="Arc 20"/>
            <p:cNvSpPr>
              <a:spLocks/>
            </p:cNvSpPr>
            <p:nvPr/>
          </p:nvSpPr>
          <p:spPr bwMode="auto">
            <a:xfrm flipV="1">
              <a:off x="2195" y="2676"/>
              <a:ext cx="1265" cy="145"/>
            </a:xfrm>
            <a:custGeom>
              <a:avLst/>
              <a:gdLst>
                <a:gd name="T0" fmla="*/ 0 w 31236"/>
                <a:gd name="T1" fmla="*/ 0 h 21600"/>
                <a:gd name="T2" fmla="*/ 0 w 31236"/>
                <a:gd name="T3" fmla="*/ 0 h 21600"/>
                <a:gd name="T4" fmla="*/ 0 w 31236"/>
                <a:gd name="T5" fmla="*/ 0 h 21600"/>
                <a:gd name="T6" fmla="*/ 0 60000 65536"/>
                <a:gd name="T7" fmla="*/ 0 60000 65536"/>
                <a:gd name="T8" fmla="*/ 0 60000 65536"/>
                <a:gd name="T9" fmla="*/ 0 w 31236"/>
                <a:gd name="T10" fmla="*/ 0 h 21600"/>
                <a:gd name="T11" fmla="*/ 31236 w 3123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36" h="21600" fill="none" extrusionOk="0">
                  <a:moveTo>
                    <a:pt x="0" y="6025"/>
                  </a:moveTo>
                  <a:cubicBezTo>
                    <a:pt x="4023" y="2159"/>
                    <a:pt x="9386" y="-1"/>
                    <a:pt x="14966" y="0"/>
                  </a:cubicBezTo>
                  <a:cubicBezTo>
                    <a:pt x="21202" y="0"/>
                    <a:pt x="27134" y="2695"/>
                    <a:pt x="31236" y="7392"/>
                  </a:cubicBezTo>
                </a:path>
                <a:path w="31236" h="21600" stroke="0" extrusionOk="0">
                  <a:moveTo>
                    <a:pt x="0" y="6025"/>
                  </a:moveTo>
                  <a:cubicBezTo>
                    <a:pt x="4023" y="2159"/>
                    <a:pt x="9386" y="-1"/>
                    <a:pt x="14966" y="0"/>
                  </a:cubicBezTo>
                  <a:cubicBezTo>
                    <a:pt x="21202" y="0"/>
                    <a:pt x="27134" y="2695"/>
                    <a:pt x="31236" y="7392"/>
                  </a:cubicBezTo>
                  <a:lnTo>
                    <a:pt x="14966" y="21600"/>
                  </a:lnTo>
                  <a:lnTo>
                    <a:pt x="0" y="6025"/>
                  </a:lnTo>
                  <a:close/>
                </a:path>
              </a:pathLst>
            </a:custGeom>
            <a:noFill/>
            <a:ln w="57150">
              <a:solidFill>
                <a:srgbClr val="FFFF00"/>
              </a:solidFill>
              <a:prstDash val="sysDot"/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4295" name="Arc 21"/>
            <p:cNvSpPr>
              <a:spLocks/>
            </p:cNvSpPr>
            <p:nvPr/>
          </p:nvSpPr>
          <p:spPr bwMode="auto">
            <a:xfrm flipH="1">
              <a:off x="2189" y="2104"/>
              <a:ext cx="683" cy="708"/>
            </a:xfrm>
            <a:custGeom>
              <a:avLst/>
              <a:gdLst>
                <a:gd name="T0" fmla="*/ 0 w 21581"/>
                <a:gd name="T1" fmla="*/ 0 h 15009"/>
                <a:gd name="T2" fmla="*/ 0 w 21581"/>
                <a:gd name="T3" fmla="*/ 0 h 15009"/>
                <a:gd name="T4" fmla="*/ 0 w 21581"/>
                <a:gd name="T5" fmla="*/ 0 h 15009"/>
                <a:gd name="T6" fmla="*/ 0 60000 65536"/>
                <a:gd name="T7" fmla="*/ 0 60000 65536"/>
                <a:gd name="T8" fmla="*/ 0 60000 65536"/>
                <a:gd name="T9" fmla="*/ 0 w 21581"/>
                <a:gd name="T10" fmla="*/ 0 h 15009"/>
                <a:gd name="T11" fmla="*/ 21581 w 21581"/>
                <a:gd name="T12" fmla="*/ 15009 h 1500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81" h="15009" fill="none" extrusionOk="0">
                  <a:moveTo>
                    <a:pt x="15533" y="-1"/>
                  </a:moveTo>
                  <a:cubicBezTo>
                    <a:pt x="19205" y="3800"/>
                    <a:pt x="21357" y="8815"/>
                    <a:pt x="21580" y="14095"/>
                  </a:cubicBezTo>
                </a:path>
                <a:path w="21581" h="15009" stroke="0" extrusionOk="0">
                  <a:moveTo>
                    <a:pt x="15533" y="-1"/>
                  </a:moveTo>
                  <a:cubicBezTo>
                    <a:pt x="19205" y="3800"/>
                    <a:pt x="21357" y="8815"/>
                    <a:pt x="21580" y="14095"/>
                  </a:cubicBezTo>
                  <a:lnTo>
                    <a:pt x="0" y="15009"/>
                  </a:lnTo>
                  <a:lnTo>
                    <a:pt x="15533" y="-1"/>
                  </a:lnTo>
                  <a:close/>
                </a:path>
              </a:pathLst>
            </a:custGeom>
            <a:noFill/>
            <a:ln w="57150">
              <a:solidFill>
                <a:srgbClr val="FFFF00"/>
              </a:solidFill>
              <a:prstDash val="sysDot"/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9158" name="Rectangle 22"/>
            <p:cNvSpPr>
              <a:spLocks noChangeArrowheads="1"/>
            </p:cNvSpPr>
            <p:nvPr/>
          </p:nvSpPr>
          <p:spPr bwMode="auto">
            <a:xfrm>
              <a:off x="2214" y="1515"/>
              <a:ext cx="11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ct val="20000"/>
                </a:spcAft>
                <a:defRPr/>
              </a:pPr>
              <a:r>
                <a:rPr lang="en-US" b="1" i="1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Zenit</a:t>
              </a:r>
            </a:p>
          </p:txBody>
        </p:sp>
        <p:sp>
          <p:nvSpPr>
            <p:cNvPr id="219159" name="Rectangle 23"/>
            <p:cNvSpPr>
              <a:spLocks noChangeArrowheads="1"/>
            </p:cNvSpPr>
            <p:nvPr/>
          </p:nvSpPr>
          <p:spPr bwMode="auto">
            <a:xfrm>
              <a:off x="2898" y="2840"/>
              <a:ext cx="11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ct val="20000"/>
                </a:spcAft>
                <a:defRPr/>
              </a:pPr>
              <a:r>
                <a:rPr lang="tr-TR" b="1" i="1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Güney</a:t>
              </a:r>
              <a:endParaRPr lang="en-US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219160" name="Rectangle 24"/>
            <p:cNvSpPr>
              <a:spLocks noChangeArrowheads="1"/>
            </p:cNvSpPr>
            <p:nvPr/>
          </p:nvSpPr>
          <p:spPr bwMode="auto">
            <a:xfrm>
              <a:off x="3254" y="2012"/>
              <a:ext cx="11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ct val="20000"/>
                </a:spcAft>
                <a:defRPr/>
              </a:pPr>
              <a:r>
                <a:rPr lang="en-US" sz="1600" b="1" i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Meri</a:t>
              </a:r>
              <a:r>
                <a:rPr lang="tr-TR" sz="1600" b="1" i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dyen</a:t>
              </a:r>
              <a:endParaRPr lang="en-US" sz="16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4299" name="AutoShape 25"/>
            <p:cNvSpPr>
              <a:spLocks noChangeArrowheads="1"/>
            </p:cNvSpPr>
            <p:nvPr/>
          </p:nvSpPr>
          <p:spPr bwMode="auto">
            <a:xfrm>
              <a:off x="3438" y="2786"/>
              <a:ext cx="47" cy="6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9162" name="Rectangle 26"/>
            <p:cNvSpPr>
              <a:spLocks noChangeArrowheads="1"/>
            </p:cNvSpPr>
            <p:nvPr/>
          </p:nvSpPr>
          <p:spPr bwMode="auto">
            <a:xfrm>
              <a:off x="2203" y="2830"/>
              <a:ext cx="11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ct val="20000"/>
                </a:spcAft>
                <a:defRPr/>
              </a:pPr>
              <a:r>
                <a:rPr lang="en-US" sz="1600" b="1" i="1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Azimut</a:t>
              </a:r>
              <a:endPara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219163" name="Rectangle 27"/>
            <p:cNvSpPr>
              <a:spLocks noChangeArrowheads="1"/>
            </p:cNvSpPr>
            <p:nvPr/>
          </p:nvSpPr>
          <p:spPr bwMode="auto">
            <a:xfrm>
              <a:off x="1365" y="2298"/>
              <a:ext cx="11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ct val="20000"/>
                </a:spcAft>
                <a:defRPr/>
              </a:pPr>
              <a:r>
                <a:rPr lang="tr-TR" sz="1600" b="1" i="1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Yükseklik</a:t>
              </a:r>
              <a:endPara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4302" name="AutoShape 28"/>
            <p:cNvSpPr>
              <a:spLocks noChangeArrowheads="1"/>
            </p:cNvSpPr>
            <p:nvPr/>
          </p:nvSpPr>
          <p:spPr bwMode="auto">
            <a:xfrm flipV="1">
              <a:off x="2766" y="1729"/>
              <a:ext cx="46" cy="6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</p:grpSp>
      <p:sp>
        <p:nvSpPr>
          <p:cNvPr id="54278" name="Rectangle 29"/>
          <p:cNvSpPr>
            <a:spLocks noChangeArrowheads="1"/>
          </p:cNvSpPr>
          <p:nvPr/>
        </p:nvSpPr>
        <p:spPr bwMode="auto">
          <a:xfrm>
            <a:off x="355600" y="901700"/>
            <a:ext cx="4076700" cy="2501900"/>
          </a:xfrm>
          <a:prstGeom prst="rect">
            <a:avLst/>
          </a:prstGeom>
          <a:noFill/>
          <a:ln w="38100">
            <a:solidFill>
              <a:srgbClr val="000099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graphicFrame>
        <p:nvGraphicFramePr>
          <p:cNvPr id="54279" name="Object 2"/>
          <p:cNvGraphicFramePr>
            <a:graphicFrameLocks noChangeAspect="1"/>
          </p:cNvGraphicFramePr>
          <p:nvPr/>
        </p:nvGraphicFramePr>
        <p:xfrm>
          <a:off x="311150" y="3602038"/>
          <a:ext cx="7810500" cy="318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Document" r:id="rId4" imgW="7802952" imgH="3170016" progId="Word.Document.8">
                  <p:embed/>
                </p:oleObj>
              </mc:Choice>
              <mc:Fallback>
                <p:oleObj name="Document" r:id="rId4" imgW="7802952" imgH="3170016" progId="Word.Document.8">
                  <p:embed/>
                  <p:pic>
                    <p:nvPicPr>
                      <p:cNvPr id="542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" y="3602038"/>
                        <a:ext cx="7810500" cy="318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43003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762000" y="990600"/>
            <a:ext cx="76200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213" tIns="48107" rIns="96213" bIns="4810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r-TR" altLang="tr-TR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Ufuk yüksekliği</a:t>
            </a:r>
            <a:r>
              <a:rPr lang="tr-TR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için temel düzlem </a:t>
            </a:r>
            <a:r>
              <a:rPr lang="tr-TR" altLang="tr-TR" sz="22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ufuk, </a:t>
            </a:r>
            <a:endParaRPr lang="tr-TR" altLang="tr-TR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tr-TR" altLang="tr-TR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Azimut</a:t>
            </a:r>
            <a:r>
              <a:rPr lang="tr-TR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için temel nokta </a:t>
            </a:r>
            <a:r>
              <a:rPr lang="tr-TR" altLang="tr-TR" sz="22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güney noktası</a:t>
            </a:r>
            <a:r>
              <a:rPr lang="tr-TR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(veya </a:t>
            </a:r>
            <a:r>
              <a:rPr lang="tr-TR" altLang="tr-TR" sz="22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meridyen</a:t>
            </a:r>
            <a:r>
              <a:rPr lang="tr-TR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temel alınarak azimut yerine </a:t>
            </a:r>
            <a:r>
              <a:rPr lang="tr-TR" altLang="tr-TR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saat açısı</a:t>
            </a:r>
            <a:r>
              <a:rPr lang="tr-TR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kullanılır)</a:t>
            </a:r>
            <a:r>
              <a:rPr lang="en-US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tr-TR" sz="1800"/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762000" y="2514600"/>
            <a:ext cx="76200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213" tIns="48107" rIns="96213" bIns="4810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r-TR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gökcisminin ufuk yüksekliği ve azimut değerleri, gözlemcinin Dünya üzerindeki </a:t>
            </a:r>
            <a:r>
              <a:rPr lang="tr-TR" altLang="tr-TR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yerine</a:t>
            </a:r>
            <a:r>
              <a:rPr lang="tr-TR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(enlem ve boylam) bağlıdır. Ayrıca aynı gözlemci için bile bu değerler </a:t>
            </a:r>
            <a:r>
              <a:rPr lang="tr-TR" altLang="tr-TR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tr-TR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değişir.</a:t>
            </a:r>
            <a:r>
              <a:rPr lang="en-US" altLang="tr-TR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tr-TR" sz="1800"/>
          </a:p>
        </p:txBody>
      </p:sp>
      <p:grpSp>
        <p:nvGrpSpPr>
          <p:cNvPr id="55300" name="Group 4"/>
          <p:cNvGrpSpPr>
            <a:grpSpLocks/>
          </p:cNvGrpSpPr>
          <p:nvPr/>
        </p:nvGrpSpPr>
        <p:grpSpPr bwMode="auto">
          <a:xfrm>
            <a:off x="1676400" y="4114800"/>
            <a:ext cx="6172200" cy="1752600"/>
            <a:chOff x="1488" y="3312"/>
            <a:chExt cx="3888" cy="1104"/>
          </a:xfrm>
        </p:grpSpPr>
        <p:sp>
          <p:nvSpPr>
            <p:cNvPr id="55302" name="Text Box 5"/>
            <p:cNvSpPr txBox="1">
              <a:spLocks noChangeArrowheads="1"/>
            </p:cNvSpPr>
            <p:nvPr/>
          </p:nvSpPr>
          <p:spPr bwMode="auto">
            <a:xfrm>
              <a:off x="1488" y="3312"/>
              <a:ext cx="3888" cy="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6213" tIns="48107" rIns="96213" bIns="48107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tr-TR" altLang="tr-TR" sz="2600" b="1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 zaman, Yer küre üzerinde herkes için ortak olan bir düzlem ve bir noktaya (başlangıç boylamına) gerek vardır.</a:t>
              </a:r>
              <a:r>
                <a:rPr lang="en-US" altLang="tr-TR" sz="2600" b="1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tr-TR" sz="1800"/>
            </a:p>
          </p:txBody>
        </p:sp>
        <p:sp>
          <p:nvSpPr>
            <p:cNvPr id="55303" name="Rectangle 6"/>
            <p:cNvSpPr>
              <a:spLocks noChangeArrowheads="1"/>
            </p:cNvSpPr>
            <p:nvPr/>
          </p:nvSpPr>
          <p:spPr bwMode="auto">
            <a:xfrm>
              <a:off x="1488" y="3315"/>
              <a:ext cx="3888" cy="1101"/>
            </a:xfrm>
            <a:prstGeom prst="rect">
              <a:avLst/>
            </a:prstGeom>
            <a:noFill/>
            <a:ln w="222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6213" tIns="48107" rIns="96213" bIns="48107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</p:grpSp>
      <p:sp>
        <p:nvSpPr>
          <p:cNvPr id="430087" name="Rectangle 7"/>
          <p:cNvSpPr>
            <a:spLocks noChangeArrowheads="1"/>
          </p:cNvSpPr>
          <p:nvPr/>
        </p:nvSpPr>
        <p:spPr bwMode="auto">
          <a:xfrm>
            <a:off x="119063" y="0"/>
            <a:ext cx="89185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anchor="ctr"/>
          <a:lstStyle/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sz="4400" b="1">
                <a:solidFill>
                  <a:schemeClr val="accent1"/>
                </a:solidFill>
                <a:latin typeface="+mn-lt"/>
                <a:cs typeface="+mn-cs"/>
              </a:rPr>
              <a:t>UFUK KOORDİNAT SİSTEMİ</a:t>
            </a:r>
            <a:endParaRPr lang="en-US" sz="4400" b="1">
              <a:solidFill>
                <a:schemeClr val="accent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103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2" name="Group 2"/>
          <p:cNvGrpSpPr>
            <a:grpSpLocks/>
          </p:cNvGrpSpPr>
          <p:nvPr/>
        </p:nvGrpSpPr>
        <p:grpSpPr bwMode="auto">
          <a:xfrm>
            <a:off x="3903663" y="3568700"/>
            <a:ext cx="777875" cy="863600"/>
            <a:chOff x="1320" y="696"/>
            <a:chExt cx="2720" cy="3024"/>
          </a:xfrm>
        </p:grpSpPr>
        <p:sp>
          <p:nvSpPr>
            <p:cNvPr id="56324" name="Oval 3"/>
            <p:cNvSpPr>
              <a:spLocks noChangeArrowheads="1"/>
            </p:cNvSpPr>
            <p:nvPr/>
          </p:nvSpPr>
          <p:spPr bwMode="auto">
            <a:xfrm>
              <a:off x="1320" y="1000"/>
              <a:ext cx="2720" cy="272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56325" name="Line 4"/>
            <p:cNvSpPr>
              <a:spLocks noChangeShapeType="1"/>
            </p:cNvSpPr>
            <p:nvPr/>
          </p:nvSpPr>
          <p:spPr bwMode="auto">
            <a:xfrm>
              <a:off x="2680" y="1000"/>
              <a:ext cx="0" cy="2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26" name="Arc 5"/>
            <p:cNvSpPr>
              <a:spLocks/>
            </p:cNvSpPr>
            <p:nvPr/>
          </p:nvSpPr>
          <p:spPr bwMode="auto">
            <a:xfrm>
              <a:off x="1584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27" name="Arc 6"/>
            <p:cNvSpPr>
              <a:spLocks/>
            </p:cNvSpPr>
            <p:nvPr/>
          </p:nvSpPr>
          <p:spPr bwMode="auto">
            <a:xfrm flipH="1">
              <a:off x="1865" y="1020"/>
              <a:ext cx="1686" cy="2604"/>
            </a:xfrm>
            <a:custGeom>
              <a:avLst/>
              <a:gdLst>
                <a:gd name="T0" fmla="*/ 0 w 21600"/>
                <a:gd name="T1" fmla="*/ 1 h 33362"/>
                <a:gd name="T2" fmla="*/ 1 w 21600"/>
                <a:gd name="T3" fmla="*/ 0 h 33362"/>
                <a:gd name="T4" fmla="*/ 1 w 21600"/>
                <a:gd name="T5" fmla="*/ 1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28" name="Arc 7"/>
            <p:cNvSpPr>
              <a:spLocks/>
            </p:cNvSpPr>
            <p:nvPr/>
          </p:nvSpPr>
          <p:spPr bwMode="auto">
            <a:xfrm flipH="1">
              <a:off x="2208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29" name="Arc 8"/>
            <p:cNvSpPr>
              <a:spLocks/>
            </p:cNvSpPr>
            <p:nvPr/>
          </p:nvSpPr>
          <p:spPr bwMode="auto">
            <a:xfrm>
              <a:off x="1818" y="1020"/>
              <a:ext cx="1686" cy="2585"/>
            </a:xfrm>
            <a:custGeom>
              <a:avLst/>
              <a:gdLst>
                <a:gd name="T0" fmla="*/ 0 w 21600"/>
                <a:gd name="T1" fmla="*/ 1 h 33113"/>
                <a:gd name="T2" fmla="*/ 1 w 21600"/>
                <a:gd name="T3" fmla="*/ 0 h 33113"/>
                <a:gd name="T4" fmla="*/ 1 w 21600"/>
                <a:gd name="T5" fmla="*/ 1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0" name="Arc 9"/>
            <p:cNvSpPr>
              <a:spLocks/>
            </p:cNvSpPr>
            <p:nvPr/>
          </p:nvSpPr>
          <p:spPr bwMode="auto">
            <a:xfrm flipH="1">
              <a:off x="2160" y="1123"/>
              <a:ext cx="1700" cy="1933"/>
            </a:xfrm>
            <a:custGeom>
              <a:avLst/>
              <a:gdLst>
                <a:gd name="T0" fmla="*/ 0 w 22284"/>
                <a:gd name="T1" fmla="*/ 1 h 25358"/>
                <a:gd name="T2" fmla="*/ 1 w 22284"/>
                <a:gd name="T3" fmla="*/ 0 h 25358"/>
                <a:gd name="T4" fmla="*/ 1 w 22284"/>
                <a:gd name="T5" fmla="*/ 1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1" name="Arc 10"/>
            <p:cNvSpPr>
              <a:spLocks/>
            </p:cNvSpPr>
            <p:nvPr/>
          </p:nvSpPr>
          <p:spPr bwMode="auto">
            <a:xfrm>
              <a:off x="1489" y="1124"/>
              <a:ext cx="1732" cy="1933"/>
            </a:xfrm>
            <a:custGeom>
              <a:avLst/>
              <a:gdLst>
                <a:gd name="T0" fmla="*/ 0 w 22702"/>
                <a:gd name="T1" fmla="*/ 1 h 25358"/>
                <a:gd name="T2" fmla="*/ 1 w 22702"/>
                <a:gd name="T3" fmla="*/ 0 h 25358"/>
                <a:gd name="T4" fmla="*/ 1 w 22702"/>
                <a:gd name="T5" fmla="*/ 1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2" name="Arc 11"/>
            <p:cNvSpPr>
              <a:spLocks/>
            </p:cNvSpPr>
            <p:nvPr/>
          </p:nvSpPr>
          <p:spPr bwMode="auto">
            <a:xfrm>
              <a:off x="1514" y="1167"/>
              <a:ext cx="2261" cy="1647"/>
            </a:xfrm>
            <a:custGeom>
              <a:avLst/>
              <a:gdLst>
                <a:gd name="T0" fmla="*/ 0 w 29640"/>
                <a:gd name="T1" fmla="*/ 0 h 21600"/>
                <a:gd name="T2" fmla="*/ 1 w 29640"/>
                <a:gd name="T3" fmla="*/ 0 h 21600"/>
                <a:gd name="T4" fmla="*/ 1 w 29640"/>
                <a:gd name="T5" fmla="*/ 1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3" name="Arc 12"/>
            <p:cNvSpPr>
              <a:spLocks/>
            </p:cNvSpPr>
            <p:nvPr/>
          </p:nvSpPr>
          <p:spPr bwMode="auto">
            <a:xfrm flipV="1">
              <a:off x="1327" y="696"/>
              <a:ext cx="2703" cy="2128"/>
            </a:xfrm>
            <a:custGeom>
              <a:avLst/>
              <a:gdLst>
                <a:gd name="T0" fmla="*/ 0 w 28175"/>
                <a:gd name="T1" fmla="*/ 0 h 21600"/>
                <a:gd name="T2" fmla="*/ 2 w 28175"/>
                <a:gd name="T3" fmla="*/ 0 h 21600"/>
                <a:gd name="T4" fmla="*/ 1 w 28175"/>
                <a:gd name="T5" fmla="*/ 2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rgbClr val="00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4" name="Arc 13"/>
            <p:cNvSpPr>
              <a:spLocks/>
            </p:cNvSpPr>
            <p:nvPr/>
          </p:nvSpPr>
          <p:spPr bwMode="auto">
            <a:xfrm flipV="1">
              <a:off x="1982" y="1158"/>
              <a:ext cx="1434" cy="481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5" name="Arc 14"/>
            <p:cNvSpPr>
              <a:spLocks/>
            </p:cNvSpPr>
            <p:nvPr/>
          </p:nvSpPr>
          <p:spPr bwMode="auto">
            <a:xfrm flipV="1">
              <a:off x="2355" y="1013"/>
              <a:ext cx="646" cy="361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6" name="Arc 15"/>
            <p:cNvSpPr>
              <a:spLocks/>
            </p:cNvSpPr>
            <p:nvPr/>
          </p:nvSpPr>
          <p:spPr bwMode="auto">
            <a:xfrm flipV="1">
              <a:off x="1437" y="1424"/>
              <a:ext cx="2486" cy="976"/>
            </a:xfrm>
            <a:custGeom>
              <a:avLst/>
              <a:gdLst>
                <a:gd name="T0" fmla="*/ 0 w 39297"/>
                <a:gd name="T1" fmla="*/ 0 h 21600"/>
                <a:gd name="T2" fmla="*/ 1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7" name="Arc 16"/>
            <p:cNvSpPr>
              <a:spLocks/>
            </p:cNvSpPr>
            <p:nvPr/>
          </p:nvSpPr>
          <p:spPr bwMode="auto">
            <a:xfrm flipV="1">
              <a:off x="1636" y="1360"/>
              <a:ext cx="2119" cy="640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8" name="Arc 17"/>
            <p:cNvSpPr>
              <a:spLocks/>
            </p:cNvSpPr>
            <p:nvPr/>
          </p:nvSpPr>
          <p:spPr bwMode="auto">
            <a:xfrm flipV="1">
              <a:off x="1372" y="1128"/>
              <a:ext cx="2582" cy="2128"/>
            </a:xfrm>
            <a:custGeom>
              <a:avLst/>
              <a:gdLst>
                <a:gd name="T0" fmla="*/ 0 w 26908"/>
                <a:gd name="T1" fmla="*/ 0 h 21600"/>
                <a:gd name="T2" fmla="*/ 2 w 26908"/>
                <a:gd name="T3" fmla="*/ 0 h 21600"/>
                <a:gd name="T4" fmla="*/ 1 w 26908"/>
                <a:gd name="T5" fmla="*/ 2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6339" name="Arc 18"/>
            <p:cNvSpPr>
              <a:spLocks/>
            </p:cNvSpPr>
            <p:nvPr/>
          </p:nvSpPr>
          <p:spPr bwMode="auto">
            <a:xfrm flipV="1">
              <a:off x="1610" y="1416"/>
              <a:ext cx="2031" cy="2128"/>
            </a:xfrm>
            <a:custGeom>
              <a:avLst/>
              <a:gdLst>
                <a:gd name="T0" fmla="*/ 0 w 21163"/>
                <a:gd name="T1" fmla="*/ 0 h 21600"/>
                <a:gd name="T2" fmla="*/ 2 w 21163"/>
                <a:gd name="T3" fmla="*/ 0 h 21600"/>
                <a:gd name="T4" fmla="*/ 1 w 21163"/>
                <a:gd name="T5" fmla="*/ 2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384019" name="Rectangle 19"/>
          <p:cNvSpPr>
            <a:spLocks noGrp="1" noChangeArrowheads="1"/>
          </p:cNvSpPr>
          <p:nvPr>
            <p:ph type="title" idx="4294967295"/>
          </p:nvPr>
        </p:nvSpPr>
        <p:spPr>
          <a:xfrm>
            <a:off x="223838" y="0"/>
            <a:ext cx="8920162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7221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Oval 2"/>
          <p:cNvSpPr>
            <a:spLocks noChangeArrowheads="1"/>
          </p:cNvSpPr>
          <p:nvPr/>
        </p:nvSpPr>
        <p:spPr bwMode="auto">
          <a:xfrm>
            <a:off x="1719263" y="1435100"/>
            <a:ext cx="5124450" cy="51181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grpSp>
        <p:nvGrpSpPr>
          <p:cNvPr id="57347" name="Group 3"/>
          <p:cNvGrpSpPr>
            <a:grpSpLocks/>
          </p:cNvGrpSpPr>
          <p:nvPr/>
        </p:nvGrpSpPr>
        <p:grpSpPr bwMode="auto">
          <a:xfrm>
            <a:off x="3903663" y="3568700"/>
            <a:ext cx="777875" cy="863600"/>
            <a:chOff x="1320" y="696"/>
            <a:chExt cx="2720" cy="3024"/>
          </a:xfrm>
        </p:grpSpPr>
        <p:sp>
          <p:nvSpPr>
            <p:cNvPr id="57349" name="Oval 4"/>
            <p:cNvSpPr>
              <a:spLocks noChangeArrowheads="1"/>
            </p:cNvSpPr>
            <p:nvPr/>
          </p:nvSpPr>
          <p:spPr bwMode="auto">
            <a:xfrm>
              <a:off x="1320" y="1000"/>
              <a:ext cx="2720" cy="272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57350" name="Line 5"/>
            <p:cNvSpPr>
              <a:spLocks noChangeShapeType="1"/>
            </p:cNvSpPr>
            <p:nvPr/>
          </p:nvSpPr>
          <p:spPr bwMode="auto">
            <a:xfrm>
              <a:off x="2680" y="1000"/>
              <a:ext cx="0" cy="2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51" name="Arc 6"/>
            <p:cNvSpPr>
              <a:spLocks/>
            </p:cNvSpPr>
            <p:nvPr/>
          </p:nvSpPr>
          <p:spPr bwMode="auto">
            <a:xfrm>
              <a:off x="1584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52" name="Arc 7"/>
            <p:cNvSpPr>
              <a:spLocks/>
            </p:cNvSpPr>
            <p:nvPr/>
          </p:nvSpPr>
          <p:spPr bwMode="auto">
            <a:xfrm flipH="1">
              <a:off x="1865" y="1020"/>
              <a:ext cx="1686" cy="2604"/>
            </a:xfrm>
            <a:custGeom>
              <a:avLst/>
              <a:gdLst>
                <a:gd name="T0" fmla="*/ 0 w 21600"/>
                <a:gd name="T1" fmla="*/ 1 h 33362"/>
                <a:gd name="T2" fmla="*/ 1 w 21600"/>
                <a:gd name="T3" fmla="*/ 0 h 33362"/>
                <a:gd name="T4" fmla="*/ 1 w 21600"/>
                <a:gd name="T5" fmla="*/ 1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53" name="Arc 8"/>
            <p:cNvSpPr>
              <a:spLocks/>
            </p:cNvSpPr>
            <p:nvPr/>
          </p:nvSpPr>
          <p:spPr bwMode="auto">
            <a:xfrm flipH="1">
              <a:off x="2208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54" name="Arc 9"/>
            <p:cNvSpPr>
              <a:spLocks/>
            </p:cNvSpPr>
            <p:nvPr/>
          </p:nvSpPr>
          <p:spPr bwMode="auto">
            <a:xfrm>
              <a:off x="1818" y="1020"/>
              <a:ext cx="1686" cy="2585"/>
            </a:xfrm>
            <a:custGeom>
              <a:avLst/>
              <a:gdLst>
                <a:gd name="T0" fmla="*/ 0 w 21600"/>
                <a:gd name="T1" fmla="*/ 1 h 33113"/>
                <a:gd name="T2" fmla="*/ 1 w 21600"/>
                <a:gd name="T3" fmla="*/ 0 h 33113"/>
                <a:gd name="T4" fmla="*/ 1 w 21600"/>
                <a:gd name="T5" fmla="*/ 1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55" name="Arc 10"/>
            <p:cNvSpPr>
              <a:spLocks/>
            </p:cNvSpPr>
            <p:nvPr/>
          </p:nvSpPr>
          <p:spPr bwMode="auto">
            <a:xfrm flipH="1">
              <a:off x="2160" y="1123"/>
              <a:ext cx="1700" cy="1933"/>
            </a:xfrm>
            <a:custGeom>
              <a:avLst/>
              <a:gdLst>
                <a:gd name="T0" fmla="*/ 0 w 22284"/>
                <a:gd name="T1" fmla="*/ 1 h 25358"/>
                <a:gd name="T2" fmla="*/ 1 w 22284"/>
                <a:gd name="T3" fmla="*/ 0 h 25358"/>
                <a:gd name="T4" fmla="*/ 1 w 22284"/>
                <a:gd name="T5" fmla="*/ 1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56" name="Arc 11"/>
            <p:cNvSpPr>
              <a:spLocks/>
            </p:cNvSpPr>
            <p:nvPr/>
          </p:nvSpPr>
          <p:spPr bwMode="auto">
            <a:xfrm>
              <a:off x="1489" y="1124"/>
              <a:ext cx="1732" cy="1933"/>
            </a:xfrm>
            <a:custGeom>
              <a:avLst/>
              <a:gdLst>
                <a:gd name="T0" fmla="*/ 0 w 22702"/>
                <a:gd name="T1" fmla="*/ 1 h 25358"/>
                <a:gd name="T2" fmla="*/ 1 w 22702"/>
                <a:gd name="T3" fmla="*/ 0 h 25358"/>
                <a:gd name="T4" fmla="*/ 1 w 22702"/>
                <a:gd name="T5" fmla="*/ 1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57" name="Arc 12"/>
            <p:cNvSpPr>
              <a:spLocks/>
            </p:cNvSpPr>
            <p:nvPr/>
          </p:nvSpPr>
          <p:spPr bwMode="auto">
            <a:xfrm>
              <a:off x="1514" y="1167"/>
              <a:ext cx="2261" cy="1647"/>
            </a:xfrm>
            <a:custGeom>
              <a:avLst/>
              <a:gdLst>
                <a:gd name="T0" fmla="*/ 0 w 29640"/>
                <a:gd name="T1" fmla="*/ 0 h 21600"/>
                <a:gd name="T2" fmla="*/ 1 w 29640"/>
                <a:gd name="T3" fmla="*/ 0 h 21600"/>
                <a:gd name="T4" fmla="*/ 1 w 29640"/>
                <a:gd name="T5" fmla="*/ 1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58" name="Arc 13"/>
            <p:cNvSpPr>
              <a:spLocks/>
            </p:cNvSpPr>
            <p:nvPr/>
          </p:nvSpPr>
          <p:spPr bwMode="auto">
            <a:xfrm flipV="1">
              <a:off x="1327" y="696"/>
              <a:ext cx="2703" cy="2128"/>
            </a:xfrm>
            <a:custGeom>
              <a:avLst/>
              <a:gdLst>
                <a:gd name="T0" fmla="*/ 0 w 28175"/>
                <a:gd name="T1" fmla="*/ 0 h 21600"/>
                <a:gd name="T2" fmla="*/ 2 w 28175"/>
                <a:gd name="T3" fmla="*/ 0 h 21600"/>
                <a:gd name="T4" fmla="*/ 1 w 28175"/>
                <a:gd name="T5" fmla="*/ 2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rgbClr val="00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59" name="Arc 14"/>
            <p:cNvSpPr>
              <a:spLocks/>
            </p:cNvSpPr>
            <p:nvPr/>
          </p:nvSpPr>
          <p:spPr bwMode="auto">
            <a:xfrm flipV="1">
              <a:off x="1982" y="1158"/>
              <a:ext cx="1434" cy="481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60" name="Arc 15"/>
            <p:cNvSpPr>
              <a:spLocks/>
            </p:cNvSpPr>
            <p:nvPr/>
          </p:nvSpPr>
          <p:spPr bwMode="auto">
            <a:xfrm flipV="1">
              <a:off x="2355" y="1013"/>
              <a:ext cx="646" cy="361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61" name="Arc 16"/>
            <p:cNvSpPr>
              <a:spLocks/>
            </p:cNvSpPr>
            <p:nvPr/>
          </p:nvSpPr>
          <p:spPr bwMode="auto">
            <a:xfrm flipV="1">
              <a:off x="1437" y="1424"/>
              <a:ext cx="2486" cy="976"/>
            </a:xfrm>
            <a:custGeom>
              <a:avLst/>
              <a:gdLst>
                <a:gd name="T0" fmla="*/ 0 w 39297"/>
                <a:gd name="T1" fmla="*/ 0 h 21600"/>
                <a:gd name="T2" fmla="*/ 1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62" name="Arc 17"/>
            <p:cNvSpPr>
              <a:spLocks/>
            </p:cNvSpPr>
            <p:nvPr/>
          </p:nvSpPr>
          <p:spPr bwMode="auto">
            <a:xfrm flipV="1">
              <a:off x="1636" y="1360"/>
              <a:ext cx="2119" cy="640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63" name="Arc 18"/>
            <p:cNvSpPr>
              <a:spLocks/>
            </p:cNvSpPr>
            <p:nvPr/>
          </p:nvSpPr>
          <p:spPr bwMode="auto">
            <a:xfrm flipV="1">
              <a:off x="1372" y="1128"/>
              <a:ext cx="2582" cy="2128"/>
            </a:xfrm>
            <a:custGeom>
              <a:avLst/>
              <a:gdLst>
                <a:gd name="T0" fmla="*/ 0 w 26908"/>
                <a:gd name="T1" fmla="*/ 0 h 21600"/>
                <a:gd name="T2" fmla="*/ 2 w 26908"/>
                <a:gd name="T3" fmla="*/ 0 h 21600"/>
                <a:gd name="T4" fmla="*/ 1 w 26908"/>
                <a:gd name="T5" fmla="*/ 2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7364" name="Arc 19"/>
            <p:cNvSpPr>
              <a:spLocks/>
            </p:cNvSpPr>
            <p:nvPr/>
          </p:nvSpPr>
          <p:spPr bwMode="auto">
            <a:xfrm flipV="1">
              <a:off x="1610" y="1416"/>
              <a:ext cx="2031" cy="2128"/>
            </a:xfrm>
            <a:custGeom>
              <a:avLst/>
              <a:gdLst>
                <a:gd name="T0" fmla="*/ 0 w 21163"/>
                <a:gd name="T1" fmla="*/ 0 h 21600"/>
                <a:gd name="T2" fmla="*/ 2 w 21163"/>
                <a:gd name="T3" fmla="*/ 0 h 21600"/>
                <a:gd name="T4" fmla="*/ 1 w 21163"/>
                <a:gd name="T5" fmla="*/ 2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386068" name="Rectangle 20"/>
          <p:cNvSpPr>
            <a:spLocks noGrp="1" noChangeArrowheads="1"/>
          </p:cNvSpPr>
          <p:nvPr>
            <p:ph type="title" idx="4294967295"/>
          </p:nvPr>
        </p:nvSpPr>
        <p:spPr>
          <a:xfrm>
            <a:off x="223838" y="0"/>
            <a:ext cx="8920162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 </a:t>
            </a:r>
            <a:endParaRPr lang="en-US" b="1" kern="1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1991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Oval 2"/>
          <p:cNvSpPr>
            <a:spLocks noChangeArrowheads="1"/>
          </p:cNvSpPr>
          <p:nvPr/>
        </p:nvSpPr>
        <p:spPr bwMode="auto">
          <a:xfrm>
            <a:off x="1719263" y="1435100"/>
            <a:ext cx="5124450" cy="51181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grpSp>
        <p:nvGrpSpPr>
          <p:cNvPr id="58371" name="Group 3"/>
          <p:cNvGrpSpPr>
            <a:grpSpLocks/>
          </p:cNvGrpSpPr>
          <p:nvPr/>
        </p:nvGrpSpPr>
        <p:grpSpPr bwMode="auto">
          <a:xfrm>
            <a:off x="3903663" y="3568700"/>
            <a:ext cx="777875" cy="863600"/>
            <a:chOff x="1320" y="696"/>
            <a:chExt cx="2720" cy="3024"/>
          </a:xfrm>
        </p:grpSpPr>
        <p:sp>
          <p:nvSpPr>
            <p:cNvPr id="58375" name="Oval 4"/>
            <p:cNvSpPr>
              <a:spLocks noChangeArrowheads="1"/>
            </p:cNvSpPr>
            <p:nvPr/>
          </p:nvSpPr>
          <p:spPr bwMode="auto">
            <a:xfrm>
              <a:off x="1320" y="1000"/>
              <a:ext cx="2720" cy="272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58376" name="Line 5"/>
            <p:cNvSpPr>
              <a:spLocks noChangeShapeType="1"/>
            </p:cNvSpPr>
            <p:nvPr/>
          </p:nvSpPr>
          <p:spPr bwMode="auto">
            <a:xfrm>
              <a:off x="2680" y="1000"/>
              <a:ext cx="0" cy="2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77" name="Arc 6"/>
            <p:cNvSpPr>
              <a:spLocks/>
            </p:cNvSpPr>
            <p:nvPr/>
          </p:nvSpPr>
          <p:spPr bwMode="auto">
            <a:xfrm>
              <a:off x="1584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78" name="Arc 7"/>
            <p:cNvSpPr>
              <a:spLocks/>
            </p:cNvSpPr>
            <p:nvPr/>
          </p:nvSpPr>
          <p:spPr bwMode="auto">
            <a:xfrm flipH="1">
              <a:off x="1865" y="1020"/>
              <a:ext cx="1686" cy="2604"/>
            </a:xfrm>
            <a:custGeom>
              <a:avLst/>
              <a:gdLst>
                <a:gd name="T0" fmla="*/ 0 w 21600"/>
                <a:gd name="T1" fmla="*/ 1 h 33362"/>
                <a:gd name="T2" fmla="*/ 1 w 21600"/>
                <a:gd name="T3" fmla="*/ 0 h 33362"/>
                <a:gd name="T4" fmla="*/ 1 w 21600"/>
                <a:gd name="T5" fmla="*/ 1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79" name="Arc 8"/>
            <p:cNvSpPr>
              <a:spLocks/>
            </p:cNvSpPr>
            <p:nvPr/>
          </p:nvSpPr>
          <p:spPr bwMode="auto">
            <a:xfrm flipH="1">
              <a:off x="2208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0" name="Arc 9"/>
            <p:cNvSpPr>
              <a:spLocks/>
            </p:cNvSpPr>
            <p:nvPr/>
          </p:nvSpPr>
          <p:spPr bwMode="auto">
            <a:xfrm>
              <a:off x="1818" y="1020"/>
              <a:ext cx="1686" cy="2585"/>
            </a:xfrm>
            <a:custGeom>
              <a:avLst/>
              <a:gdLst>
                <a:gd name="T0" fmla="*/ 0 w 21600"/>
                <a:gd name="T1" fmla="*/ 1 h 33113"/>
                <a:gd name="T2" fmla="*/ 1 w 21600"/>
                <a:gd name="T3" fmla="*/ 0 h 33113"/>
                <a:gd name="T4" fmla="*/ 1 w 21600"/>
                <a:gd name="T5" fmla="*/ 1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1" name="Arc 10"/>
            <p:cNvSpPr>
              <a:spLocks/>
            </p:cNvSpPr>
            <p:nvPr/>
          </p:nvSpPr>
          <p:spPr bwMode="auto">
            <a:xfrm flipH="1">
              <a:off x="2160" y="1123"/>
              <a:ext cx="1700" cy="1933"/>
            </a:xfrm>
            <a:custGeom>
              <a:avLst/>
              <a:gdLst>
                <a:gd name="T0" fmla="*/ 0 w 22284"/>
                <a:gd name="T1" fmla="*/ 1 h 25358"/>
                <a:gd name="T2" fmla="*/ 1 w 22284"/>
                <a:gd name="T3" fmla="*/ 0 h 25358"/>
                <a:gd name="T4" fmla="*/ 1 w 22284"/>
                <a:gd name="T5" fmla="*/ 1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2" name="Arc 11"/>
            <p:cNvSpPr>
              <a:spLocks/>
            </p:cNvSpPr>
            <p:nvPr/>
          </p:nvSpPr>
          <p:spPr bwMode="auto">
            <a:xfrm>
              <a:off x="1489" y="1124"/>
              <a:ext cx="1732" cy="1933"/>
            </a:xfrm>
            <a:custGeom>
              <a:avLst/>
              <a:gdLst>
                <a:gd name="T0" fmla="*/ 0 w 22702"/>
                <a:gd name="T1" fmla="*/ 1 h 25358"/>
                <a:gd name="T2" fmla="*/ 1 w 22702"/>
                <a:gd name="T3" fmla="*/ 0 h 25358"/>
                <a:gd name="T4" fmla="*/ 1 w 22702"/>
                <a:gd name="T5" fmla="*/ 1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3" name="Arc 12"/>
            <p:cNvSpPr>
              <a:spLocks/>
            </p:cNvSpPr>
            <p:nvPr/>
          </p:nvSpPr>
          <p:spPr bwMode="auto">
            <a:xfrm>
              <a:off x="1514" y="1167"/>
              <a:ext cx="2261" cy="1647"/>
            </a:xfrm>
            <a:custGeom>
              <a:avLst/>
              <a:gdLst>
                <a:gd name="T0" fmla="*/ 0 w 29640"/>
                <a:gd name="T1" fmla="*/ 0 h 21600"/>
                <a:gd name="T2" fmla="*/ 1 w 29640"/>
                <a:gd name="T3" fmla="*/ 0 h 21600"/>
                <a:gd name="T4" fmla="*/ 1 w 29640"/>
                <a:gd name="T5" fmla="*/ 1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4" name="Arc 13"/>
            <p:cNvSpPr>
              <a:spLocks/>
            </p:cNvSpPr>
            <p:nvPr/>
          </p:nvSpPr>
          <p:spPr bwMode="auto">
            <a:xfrm flipV="1">
              <a:off x="1327" y="696"/>
              <a:ext cx="2703" cy="2128"/>
            </a:xfrm>
            <a:custGeom>
              <a:avLst/>
              <a:gdLst>
                <a:gd name="T0" fmla="*/ 0 w 28175"/>
                <a:gd name="T1" fmla="*/ 0 h 21600"/>
                <a:gd name="T2" fmla="*/ 2 w 28175"/>
                <a:gd name="T3" fmla="*/ 0 h 21600"/>
                <a:gd name="T4" fmla="*/ 1 w 28175"/>
                <a:gd name="T5" fmla="*/ 2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rgbClr val="00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5" name="Arc 14"/>
            <p:cNvSpPr>
              <a:spLocks/>
            </p:cNvSpPr>
            <p:nvPr/>
          </p:nvSpPr>
          <p:spPr bwMode="auto">
            <a:xfrm flipV="1">
              <a:off x="1982" y="1158"/>
              <a:ext cx="1434" cy="481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6" name="Arc 15"/>
            <p:cNvSpPr>
              <a:spLocks/>
            </p:cNvSpPr>
            <p:nvPr/>
          </p:nvSpPr>
          <p:spPr bwMode="auto">
            <a:xfrm flipV="1">
              <a:off x="2355" y="1013"/>
              <a:ext cx="646" cy="361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7" name="Arc 16"/>
            <p:cNvSpPr>
              <a:spLocks/>
            </p:cNvSpPr>
            <p:nvPr/>
          </p:nvSpPr>
          <p:spPr bwMode="auto">
            <a:xfrm flipV="1">
              <a:off x="1437" y="1424"/>
              <a:ext cx="2486" cy="976"/>
            </a:xfrm>
            <a:custGeom>
              <a:avLst/>
              <a:gdLst>
                <a:gd name="T0" fmla="*/ 0 w 39297"/>
                <a:gd name="T1" fmla="*/ 0 h 21600"/>
                <a:gd name="T2" fmla="*/ 1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8" name="Arc 17"/>
            <p:cNvSpPr>
              <a:spLocks/>
            </p:cNvSpPr>
            <p:nvPr/>
          </p:nvSpPr>
          <p:spPr bwMode="auto">
            <a:xfrm flipV="1">
              <a:off x="1636" y="1360"/>
              <a:ext cx="2119" cy="640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89" name="Arc 18"/>
            <p:cNvSpPr>
              <a:spLocks/>
            </p:cNvSpPr>
            <p:nvPr/>
          </p:nvSpPr>
          <p:spPr bwMode="auto">
            <a:xfrm flipV="1">
              <a:off x="1372" y="1128"/>
              <a:ext cx="2582" cy="2128"/>
            </a:xfrm>
            <a:custGeom>
              <a:avLst/>
              <a:gdLst>
                <a:gd name="T0" fmla="*/ 0 w 26908"/>
                <a:gd name="T1" fmla="*/ 0 h 21600"/>
                <a:gd name="T2" fmla="*/ 2 w 26908"/>
                <a:gd name="T3" fmla="*/ 0 h 21600"/>
                <a:gd name="T4" fmla="*/ 1 w 26908"/>
                <a:gd name="T5" fmla="*/ 2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8390" name="Arc 19"/>
            <p:cNvSpPr>
              <a:spLocks/>
            </p:cNvSpPr>
            <p:nvPr/>
          </p:nvSpPr>
          <p:spPr bwMode="auto">
            <a:xfrm flipV="1">
              <a:off x="1610" y="1416"/>
              <a:ext cx="2031" cy="2128"/>
            </a:xfrm>
            <a:custGeom>
              <a:avLst/>
              <a:gdLst>
                <a:gd name="T0" fmla="*/ 0 w 21163"/>
                <a:gd name="T1" fmla="*/ 0 h 21600"/>
                <a:gd name="T2" fmla="*/ 2 w 21163"/>
                <a:gd name="T3" fmla="*/ 0 h 21600"/>
                <a:gd name="T4" fmla="*/ 1 w 21163"/>
                <a:gd name="T5" fmla="*/ 2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58372" name="Line 20"/>
          <p:cNvSpPr>
            <a:spLocks noChangeShapeType="1"/>
          </p:cNvSpPr>
          <p:nvPr/>
        </p:nvSpPr>
        <p:spPr bwMode="auto">
          <a:xfrm flipV="1">
            <a:off x="4279900" y="1752600"/>
            <a:ext cx="0" cy="20193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8373" name="Oval 21"/>
          <p:cNvSpPr>
            <a:spLocks noChangeArrowheads="1"/>
          </p:cNvSpPr>
          <p:nvPr/>
        </p:nvSpPr>
        <p:spPr bwMode="auto">
          <a:xfrm>
            <a:off x="4216400" y="1689100"/>
            <a:ext cx="127000" cy="76200"/>
          </a:xfrm>
          <a:prstGeom prst="ellipse">
            <a:avLst/>
          </a:prstGeom>
          <a:solidFill>
            <a:srgbClr val="0000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88118" name="Rectangle 22"/>
          <p:cNvSpPr>
            <a:spLocks noGrp="1" noChangeArrowheads="1"/>
          </p:cNvSpPr>
          <p:nvPr>
            <p:ph type="title" idx="4294967295"/>
          </p:nvPr>
        </p:nvSpPr>
        <p:spPr>
          <a:xfrm>
            <a:off x="223838" y="0"/>
            <a:ext cx="8920162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741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Oval 2"/>
          <p:cNvSpPr>
            <a:spLocks noChangeArrowheads="1"/>
          </p:cNvSpPr>
          <p:nvPr/>
        </p:nvSpPr>
        <p:spPr bwMode="auto">
          <a:xfrm>
            <a:off x="1719263" y="1435100"/>
            <a:ext cx="5124450" cy="51181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grpSp>
        <p:nvGrpSpPr>
          <p:cNvPr id="59395" name="Group 3"/>
          <p:cNvGrpSpPr>
            <a:grpSpLocks/>
          </p:cNvGrpSpPr>
          <p:nvPr/>
        </p:nvGrpSpPr>
        <p:grpSpPr bwMode="auto">
          <a:xfrm>
            <a:off x="3903663" y="3568700"/>
            <a:ext cx="777875" cy="863600"/>
            <a:chOff x="1320" y="696"/>
            <a:chExt cx="2720" cy="3024"/>
          </a:xfrm>
        </p:grpSpPr>
        <p:sp>
          <p:nvSpPr>
            <p:cNvPr id="59400" name="Oval 4"/>
            <p:cNvSpPr>
              <a:spLocks noChangeArrowheads="1"/>
            </p:cNvSpPr>
            <p:nvPr/>
          </p:nvSpPr>
          <p:spPr bwMode="auto">
            <a:xfrm>
              <a:off x="1320" y="1000"/>
              <a:ext cx="2720" cy="272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59401" name="Line 5"/>
            <p:cNvSpPr>
              <a:spLocks noChangeShapeType="1"/>
            </p:cNvSpPr>
            <p:nvPr/>
          </p:nvSpPr>
          <p:spPr bwMode="auto">
            <a:xfrm>
              <a:off x="2680" y="1000"/>
              <a:ext cx="0" cy="2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02" name="Arc 6"/>
            <p:cNvSpPr>
              <a:spLocks/>
            </p:cNvSpPr>
            <p:nvPr/>
          </p:nvSpPr>
          <p:spPr bwMode="auto">
            <a:xfrm>
              <a:off x="1584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03" name="Arc 7"/>
            <p:cNvSpPr>
              <a:spLocks/>
            </p:cNvSpPr>
            <p:nvPr/>
          </p:nvSpPr>
          <p:spPr bwMode="auto">
            <a:xfrm flipH="1">
              <a:off x="1865" y="1020"/>
              <a:ext cx="1686" cy="2604"/>
            </a:xfrm>
            <a:custGeom>
              <a:avLst/>
              <a:gdLst>
                <a:gd name="T0" fmla="*/ 0 w 21600"/>
                <a:gd name="T1" fmla="*/ 1 h 33362"/>
                <a:gd name="T2" fmla="*/ 1 w 21600"/>
                <a:gd name="T3" fmla="*/ 0 h 33362"/>
                <a:gd name="T4" fmla="*/ 1 w 21600"/>
                <a:gd name="T5" fmla="*/ 1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04" name="Arc 8"/>
            <p:cNvSpPr>
              <a:spLocks/>
            </p:cNvSpPr>
            <p:nvPr/>
          </p:nvSpPr>
          <p:spPr bwMode="auto">
            <a:xfrm flipH="1">
              <a:off x="2208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05" name="Arc 9"/>
            <p:cNvSpPr>
              <a:spLocks/>
            </p:cNvSpPr>
            <p:nvPr/>
          </p:nvSpPr>
          <p:spPr bwMode="auto">
            <a:xfrm>
              <a:off x="1818" y="1020"/>
              <a:ext cx="1686" cy="2585"/>
            </a:xfrm>
            <a:custGeom>
              <a:avLst/>
              <a:gdLst>
                <a:gd name="T0" fmla="*/ 0 w 21600"/>
                <a:gd name="T1" fmla="*/ 1 h 33113"/>
                <a:gd name="T2" fmla="*/ 1 w 21600"/>
                <a:gd name="T3" fmla="*/ 0 h 33113"/>
                <a:gd name="T4" fmla="*/ 1 w 21600"/>
                <a:gd name="T5" fmla="*/ 1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06" name="Arc 10"/>
            <p:cNvSpPr>
              <a:spLocks/>
            </p:cNvSpPr>
            <p:nvPr/>
          </p:nvSpPr>
          <p:spPr bwMode="auto">
            <a:xfrm flipH="1">
              <a:off x="2160" y="1123"/>
              <a:ext cx="1700" cy="1933"/>
            </a:xfrm>
            <a:custGeom>
              <a:avLst/>
              <a:gdLst>
                <a:gd name="T0" fmla="*/ 0 w 22284"/>
                <a:gd name="T1" fmla="*/ 1 h 25358"/>
                <a:gd name="T2" fmla="*/ 1 w 22284"/>
                <a:gd name="T3" fmla="*/ 0 h 25358"/>
                <a:gd name="T4" fmla="*/ 1 w 22284"/>
                <a:gd name="T5" fmla="*/ 1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07" name="Arc 11"/>
            <p:cNvSpPr>
              <a:spLocks/>
            </p:cNvSpPr>
            <p:nvPr/>
          </p:nvSpPr>
          <p:spPr bwMode="auto">
            <a:xfrm>
              <a:off x="1489" y="1124"/>
              <a:ext cx="1732" cy="1933"/>
            </a:xfrm>
            <a:custGeom>
              <a:avLst/>
              <a:gdLst>
                <a:gd name="T0" fmla="*/ 0 w 22702"/>
                <a:gd name="T1" fmla="*/ 1 h 25358"/>
                <a:gd name="T2" fmla="*/ 1 w 22702"/>
                <a:gd name="T3" fmla="*/ 0 h 25358"/>
                <a:gd name="T4" fmla="*/ 1 w 22702"/>
                <a:gd name="T5" fmla="*/ 1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08" name="Arc 12"/>
            <p:cNvSpPr>
              <a:spLocks/>
            </p:cNvSpPr>
            <p:nvPr/>
          </p:nvSpPr>
          <p:spPr bwMode="auto">
            <a:xfrm>
              <a:off x="1514" y="1167"/>
              <a:ext cx="2261" cy="1647"/>
            </a:xfrm>
            <a:custGeom>
              <a:avLst/>
              <a:gdLst>
                <a:gd name="T0" fmla="*/ 0 w 29640"/>
                <a:gd name="T1" fmla="*/ 0 h 21600"/>
                <a:gd name="T2" fmla="*/ 1 w 29640"/>
                <a:gd name="T3" fmla="*/ 0 h 21600"/>
                <a:gd name="T4" fmla="*/ 1 w 29640"/>
                <a:gd name="T5" fmla="*/ 1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09" name="Arc 13"/>
            <p:cNvSpPr>
              <a:spLocks/>
            </p:cNvSpPr>
            <p:nvPr/>
          </p:nvSpPr>
          <p:spPr bwMode="auto">
            <a:xfrm flipV="1">
              <a:off x="1327" y="696"/>
              <a:ext cx="2703" cy="2128"/>
            </a:xfrm>
            <a:custGeom>
              <a:avLst/>
              <a:gdLst>
                <a:gd name="T0" fmla="*/ 0 w 28175"/>
                <a:gd name="T1" fmla="*/ 0 h 21600"/>
                <a:gd name="T2" fmla="*/ 2 w 28175"/>
                <a:gd name="T3" fmla="*/ 0 h 21600"/>
                <a:gd name="T4" fmla="*/ 1 w 28175"/>
                <a:gd name="T5" fmla="*/ 2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rgbClr val="00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10" name="Arc 14"/>
            <p:cNvSpPr>
              <a:spLocks/>
            </p:cNvSpPr>
            <p:nvPr/>
          </p:nvSpPr>
          <p:spPr bwMode="auto">
            <a:xfrm flipV="1">
              <a:off x="1982" y="1158"/>
              <a:ext cx="1434" cy="481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11" name="Arc 15"/>
            <p:cNvSpPr>
              <a:spLocks/>
            </p:cNvSpPr>
            <p:nvPr/>
          </p:nvSpPr>
          <p:spPr bwMode="auto">
            <a:xfrm flipV="1">
              <a:off x="2355" y="1013"/>
              <a:ext cx="646" cy="361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12" name="Arc 16"/>
            <p:cNvSpPr>
              <a:spLocks/>
            </p:cNvSpPr>
            <p:nvPr/>
          </p:nvSpPr>
          <p:spPr bwMode="auto">
            <a:xfrm flipV="1">
              <a:off x="1437" y="1424"/>
              <a:ext cx="2486" cy="976"/>
            </a:xfrm>
            <a:custGeom>
              <a:avLst/>
              <a:gdLst>
                <a:gd name="T0" fmla="*/ 0 w 39297"/>
                <a:gd name="T1" fmla="*/ 0 h 21600"/>
                <a:gd name="T2" fmla="*/ 1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13" name="Arc 17"/>
            <p:cNvSpPr>
              <a:spLocks/>
            </p:cNvSpPr>
            <p:nvPr/>
          </p:nvSpPr>
          <p:spPr bwMode="auto">
            <a:xfrm flipV="1">
              <a:off x="1636" y="1360"/>
              <a:ext cx="2119" cy="640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14" name="Arc 18"/>
            <p:cNvSpPr>
              <a:spLocks/>
            </p:cNvSpPr>
            <p:nvPr/>
          </p:nvSpPr>
          <p:spPr bwMode="auto">
            <a:xfrm flipV="1">
              <a:off x="1372" y="1128"/>
              <a:ext cx="2582" cy="2128"/>
            </a:xfrm>
            <a:custGeom>
              <a:avLst/>
              <a:gdLst>
                <a:gd name="T0" fmla="*/ 0 w 26908"/>
                <a:gd name="T1" fmla="*/ 0 h 21600"/>
                <a:gd name="T2" fmla="*/ 2 w 26908"/>
                <a:gd name="T3" fmla="*/ 0 h 21600"/>
                <a:gd name="T4" fmla="*/ 1 w 26908"/>
                <a:gd name="T5" fmla="*/ 2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9415" name="Arc 19"/>
            <p:cNvSpPr>
              <a:spLocks/>
            </p:cNvSpPr>
            <p:nvPr/>
          </p:nvSpPr>
          <p:spPr bwMode="auto">
            <a:xfrm flipV="1">
              <a:off x="1610" y="1416"/>
              <a:ext cx="2031" cy="2128"/>
            </a:xfrm>
            <a:custGeom>
              <a:avLst/>
              <a:gdLst>
                <a:gd name="T0" fmla="*/ 0 w 21163"/>
                <a:gd name="T1" fmla="*/ 0 h 21600"/>
                <a:gd name="T2" fmla="*/ 2 w 21163"/>
                <a:gd name="T3" fmla="*/ 0 h 21600"/>
                <a:gd name="T4" fmla="*/ 1 w 21163"/>
                <a:gd name="T5" fmla="*/ 2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59396" name="Line 20"/>
          <p:cNvSpPr>
            <a:spLocks noChangeShapeType="1"/>
          </p:cNvSpPr>
          <p:nvPr/>
        </p:nvSpPr>
        <p:spPr bwMode="auto">
          <a:xfrm flipV="1">
            <a:off x="4279900" y="1752600"/>
            <a:ext cx="0" cy="20193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0165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920163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  <p:sp>
        <p:nvSpPr>
          <p:cNvPr id="390166" name="Rectangle 22"/>
          <p:cNvSpPr>
            <a:spLocks noChangeArrowheads="1"/>
          </p:cNvSpPr>
          <p:nvPr/>
        </p:nvSpPr>
        <p:spPr bwMode="auto">
          <a:xfrm>
            <a:off x="3065463" y="1004888"/>
            <a:ext cx="410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Gök Kutbu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9399" name="Oval 23"/>
          <p:cNvSpPr>
            <a:spLocks noChangeArrowheads="1"/>
          </p:cNvSpPr>
          <p:nvPr/>
        </p:nvSpPr>
        <p:spPr bwMode="auto">
          <a:xfrm>
            <a:off x="4216400" y="1689100"/>
            <a:ext cx="127000" cy="762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7037172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Oval 2"/>
          <p:cNvSpPr>
            <a:spLocks noChangeArrowheads="1"/>
          </p:cNvSpPr>
          <p:nvPr/>
        </p:nvSpPr>
        <p:spPr bwMode="auto">
          <a:xfrm>
            <a:off x="1719263" y="1435100"/>
            <a:ext cx="5124450" cy="51181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60419" name="Line 3"/>
          <p:cNvSpPr>
            <a:spLocks noChangeShapeType="1"/>
          </p:cNvSpPr>
          <p:nvPr/>
        </p:nvSpPr>
        <p:spPr bwMode="auto">
          <a:xfrm flipV="1">
            <a:off x="4279900" y="1752600"/>
            <a:ext cx="0" cy="20193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0420" name="Arc 4"/>
          <p:cNvSpPr>
            <a:spLocks/>
          </p:cNvSpPr>
          <p:nvPr/>
        </p:nvSpPr>
        <p:spPr bwMode="auto">
          <a:xfrm flipV="1">
            <a:off x="1700213" y="1079500"/>
            <a:ext cx="5143500" cy="3619500"/>
          </a:xfrm>
          <a:custGeom>
            <a:avLst/>
            <a:gdLst>
              <a:gd name="T0" fmla="*/ 0 w 25303"/>
              <a:gd name="T1" fmla="*/ 2147483647 h 21600"/>
              <a:gd name="T2" fmla="*/ 2147483647 w 25303"/>
              <a:gd name="T3" fmla="*/ 2147483647 h 21600"/>
              <a:gd name="T4" fmla="*/ 2147483647 w 25303"/>
              <a:gd name="T5" fmla="*/ 2147483647 h 21600"/>
              <a:gd name="T6" fmla="*/ 0 60000 65536"/>
              <a:gd name="T7" fmla="*/ 0 60000 65536"/>
              <a:gd name="T8" fmla="*/ 0 60000 65536"/>
              <a:gd name="T9" fmla="*/ 0 w 25303"/>
              <a:gd name="T10" fmla="*/ 0 h 21600"/>
              <a:gd name="T11" fmla="*/ 25303 w 253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303" h="21600" fill="none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</a:path>
              <a:path w="25303" h="21600" stroke="0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  <a:lnTo>
                  <a:pt x="12693" y="21600"/>
                </a:lnTo>
                <a:lnTo>
                  <a:pt x="-1" y="412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>
            <a:off x="1701800" y="4000500"/>
            <a:ext cx="515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60422" name="Group 6"/>
          <p:cNvGrpSpPr>
            <a:grpSpLocks/>
          </p:cNvGrpSpPr>
          <p:nvPr/>
        </p:nvGrpSpPr>
        <p:grpSpPr bwMode="auto">
          <a:xfrm>
            <a:off x="3903663" y="3568700"/>
            <a:ext cx="777875" cy="863600"/>
            <a:chOff x="1320" y="696"/>
            <a:chExt cx="2720" cy="3024"/>
          </a:xfrm>
        </p:grpSpPr>
        <p:sp>
          <p:nvSpPr>
            <p:cNvPr id="60427" name="Oval 7"/>
            <p:cNvSpPr>
              <a:spLocks noChangeArrowheads="1"/>
            </p:cNvSpPr>
            <p:nvPr/>
          </p:nvSpPr>
          <p:spPr bwMode="auto">
            <a:xfrm>
              <a:off x="1320" y="1000"/>
              <a:ext cx="2720" cy="272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60428" name="Line 8"/>
            <p:cNvSpPr>
              <a:spLocks noChangeShapeType="1"/>
            </p:cNvSpPr>
            <p:nvPr/>
          </p:nvSpPr>
          <p:spPr bwMode="auto">
            <a:xfrm>
              <a:off x="2680" y="1000"/>
              <a:ext cx="0" cy="2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29" name="Arc 9"/>
            <p:cNvSpPr>
              <a:spLocks/>
            </p:cNvSpPr>
            <p:nvPr/>
          </p:nvSpPr>
          <p:spPr bwMode="auto">
            <a:xfrm>
              <a:off x="1584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0" name="Arc 10"/>
            <p:cNvSpPr>
              <a:spLocks/>
            </p:cNvSpPr>
            <p:nvPr/>
          </p:nvSpPr>
          <p:spPr bwMode="auto">
            <a:xfrm flipH="1">
              <a:off x="1865" y="1020"/>
              <a:ext cx="1686" cy="2604"/>
            </a:xfrm>
            <a:custGeom>
              <a:avLst/>
              <a:gdLst>
                <a:gd name="T0" fmla="*/ 0 w 21600"/>
                <a:gd name="T1" fmla="*/ 1 h 33362"/>
                <a:gd name="T2" fmla="*/ 1 w 21600"/>
                <a:gd name="T3" fmla="*/ 0 h 33362"/>
                <a:gd name="T4" fmla="*/ 1 w 21600"/>
                <a:gd name="T5" fmla="*/ 1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1" name="Arc 11"/>
            <p:cNvSpPr>
              <a:spLocks/>
            </p:cNvSpPr>
            <p:nvPr/>
          </p:nvSpPr>
          <p:spPr bwMode="auto">
            <a:xfrm flipH="1">
              <a:off x="2208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2" name="Arc 12"/>
            <p:cNvSpPr>
              <a:spLocks/>
            </p:cNvSpPr>
            <p:nvPr/>
          </p:nvSpPr>
          <p:spPr bwMode="auto">
            <a:xfrm>
              <a:off x="1818" y="1020"/>
              <a:ext cx="1686" cy="2585"/>
            </a:xfrm>
            <a:custGeom>
              <a:avLst/>
              <a:gdLst>
                <a:gd name="T0" fmla="*/ 0 w 21600"/>
                <a:gd name="T1" fmla="*/ 1 h 33113"/>
                <a:gd name="T2" fmla="*/ 1 w 21600"/>
                <a:gd name="T3" fmla="*/ 0 h 33113"/>
                <a:gd name="T4" fmla="*/ 1 w 21600"/>
                <a:gd name="T5" fmla="*/ 1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3" name="Arc 13"/>
            <p:cNvSpPr>
              <a:spLocks/>
            </p:cNvSpPr>
            <p:nvPr/>
          </p:nvSpPr>
          <p:spPr bwMode="auto">
            <a:xfrm flipH="1">
              <a:off x="2160" y="1123"/>
              <a:ext cx="1700" cy="1933"/>
            </a:xfrm>
            <a:custGeom>
              <a:avLst/>
              <a:gdLst>
                <a:gd name="T0" fmla="*/ 0 w 22284"/>
                <a:gd name="T1" fmla="*/ 1 h 25358"/>
                <a:gd name="T2" fmla="*/ 1 w 22284"/>
                <a:gd name="T3" fmla="*/ 0 h 25358"/>
                <a:gd name="T4" fmla="*/ 1 w 22284"/>
                <a:gd name="T5" fmla="*/ 1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4" name="Arc 14"/>
            <p:cNvSpPr>
              <a:spLocks/>
            </p:cNvSpPr>
            <p:nvPr/>
          </p:nvSpPr>
          <p:spPr bwMode="auto">
            <a:xfrm>
              <a:off x="1489" y="1124"/>
              <a:ext cx="1732" cy="1933"/>
            </a:xfrm>
            <a:custGeom>
              <a:avLst/>
              <a:gdLst>
                <a:gd name="T0" fmla="*/ 0 w 22702"/>
                <a:gd name="T1" fmla="*/ 1 h 25358"/>
                <a:gd name="T2" fmla="*/ 1 w 22702"/>
                <a:gd name="T3" fmla="*/ 0 h 25358"/>
                <a:gd name="T4" fmla="*/ 1 w 22702"/>
                <a:gd name="T5" fmla="*/ 1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5" name="Arc 15"/>
            <p:cNvSpPr>
              <a:spLocks/>
            </p:cNvSpPr>
            <p:nvPr/>
          </p:nvSpPr>
          <p:spPr bwMode="auto">
            <a:xfrm>
              <a:off x="1514" y="1167"/>
              <a:ext cx="2261" cy="1647"/>
            </a:xfrm>
            <a:custGeom>
              <a:avLst/>
              <a:gdLst>
                <a:gd name="T0" fmla="*/ 0 w 29640"/>
                <a:gd name="T1" fmla="*/ 0 h 21600"/>
                <a:gd name="T2" fmla="*/ 1 w 29640"/>
                <a:gd name="T3" fmla="*/ 0 h 21600"/>
                <a:gd name="T4" fmla="*/ 1 w 29640"/>
                <a:gd name="T5" fmla="*/ 1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6" name="Arc 16"/>
            <p:cNvSpPr>
              <a:spLocks/>
            </p:cNvSpPr>
            <p:nvPr/>
          </p:nvSpPr>
          <p:spPr bwMode="auto">
            <a:xfrm flipV="1">
              <a:off x="1327" y="696"/>
              <a:ext cx="2703" cy="2128"/>
            </a:xfrm>
            <a:custGeom>
              <a:avLst/>
              <a:gdLst>
                <a:gd name="T0" fmla="*/ 0 w 28175"/>
                <a:gd name="T1" fmla="*/ 0 h 21600"/>
                <a:gd name="T2" fmla="*/ 2 w 28175"/>
                <a:gd name="T3" fmla="*/ 0 h 21600"/>
                <a:gd name="T4" fmla="*/ 1 w 28175"/>
                <a:gd name="T5" fmla="*/ 2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rgbClr val="00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7" name="Arc 17"/>
            <p:cNvSpPr>
              <a:spLocks/>
            </p:cNvSpPr>
            <p:nvPr/>
          </p:nvSpPr>
          <p:spPr bwMode="auto">
            <a:xfrm flipV="1">
              <a:off x="1982" y="1158"/>
              <a:ext cx="1434" cy="481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8" name="Arc 18"/>
            <p:cNvSpPr>
              <a:spLocks/>
            </p:cNvSpPr>
            <p:nvPr/>
          </p:nvSpPr>
          <p:spPr bwMode="auto">
            <a:xfrm flipV="1">
              <a:off x="2355" y="1013"/>
              <a:ext cx="646" cy="361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39" name="Arc 19"/>
            <p:cNvSpPr>
              <a:spLocks/>
            </p:cNvSpPr>
            <p:nvPr/>
          </p:nvSpPr>
          <p:spPr bwMode="auto">
            <a:xfrm flipV="1">
              <a:off x="1437" y="1424"/>
              <a:ext cx="2486" cy="976"/>
            </a:xfrm>
            <a:custGeom>
              <a:avLst/>
              <a:gdLst>
                <a:gd name="T0" fmla="*/ 0 w 39297"/>
                <a:gd name="T1" fmla="*/ 0 h 21600"/>
                <a:gd name="T2" fmla="*/ 1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40" name="Arc 20"/>
            <p:cNvSpPr>
              <a:spLocks/>
            </p:cNvSpPr>
            <p:nvPr/>
          </p:nvSpPr>
          <p:spPr bwMode="auto">
            <a:xfrm flipV="1">
              <a:off x="1636" y="1360"/>
              <a:ext cx="2119" cy="640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41" name="Arc 21"/>
            <p:cNvSpPr>
              <a:spLocks/>
            </p:cNvSpPr>
            <p:nvPr/>
          </p:nvSpPr>
          <p:spPr bwMode="auto">
            <a:xfrm flipV="1">
              <a:off x="1372" y="1128"/>
              <a:ext cx="2582" cy="2128"/>
            </a:xfrm>
            <a:custGeom>
              <a:avLst/>
              <a:gdLst>
                <a:gd name="T0" fmla="*/ 0 w 26908"/>
                <a:gd name="T1" fmla="*/ 0 h 21600"/>
                <a:gd name="T2" fmla="*/ 2 w 26908"/>
                <a:gd name="T3" fmla="*/ 0 h 21600"/>
                <a:gd name="T4" fmla="*/ 1 w 26908"/>
                <a:gd name="T5" fmla="*/ 2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0442" name="Arc 22"/>
            <p:cNvSpPr>
              <a:spLocks/>
            </p:cNvSpPr>
            <p:nvPr/>
          </p:nvSpPr>
          <p:spPr bwMode="auto">
            <a:xfrm flipV="1">
              <a:off x="1610" y="1416"/>
              <a:ext cx="2031" cy="2128"/>
            </a:xfrm>
            <a:custGeom>
              <a:avLst/>
              <a:gdLst>
                <a:gd name="T0" fmla="*/ 0 w 21163"/>
                <a:gd name="T1" fmla="*/ 0 h 21600"/>
                <a:gd name="T2" fmla="*/ 2 w 21163"/>
                <a:gd name="T3" fmla="*/ 0 h 21600"/>
                <a:gd name="T4" fmla="*/ 1 w 21163"/>
                <a:gd name="T5" fmla="*/ 2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60423" name="Freeform 23"/>
          <p:cNvSpPr>
            <a:spLocks/>
          </p:cNvSpPr>
          <p:nvPr/>
        </p:nvSpPr>
        <p:spPr bwMode="auto">
          <a:xfrm>
            <a:off x="1714500" y="3987800"/>
            <a:ext cx="5118100" cy="723900"/>
          </a:xfrm>
          <a:custGeom>
            <a:avLst/>
            <a:gdLst>
              <a:gd name="T0" fmla="*/ 0 w 3224"/>
              <a:gd name="T1" fmla="*/ 2147483647 h 456"/>
              <a:gd name="T2" fmla="*/ 2147483647 w 3224"/>
              <a:gd name="T3" fmla="*/ 2147483647 h 456"/>
              <a:gd name="T4" fmla="*/ 2147483647 w 3224"/>
              <a:gd name="T5" fmla="*/ 2147483647 h 456"/>
              <a:gd name="T6" fmla="*/ 2147483647 w 3224"/>
              <a:gd name="T7" fmla="*/ 2147483647 h 456"/>
              <a:gd name="T8" fmla="*/ 2147483647 w 3224"/>
              <a:gd name="T9" fmla="*/ 2147483647 h 456"/>
              <a:gd name="T10" fmla="*/ 2147483647 w 3224"/>
              <a:gd name="T11" fmla="*/ 2147483647 h 456"/>
              <a:gd name="T12" fmla="*/ 2147483647 w 3224"/>
              <a:gd name="T13" fmla="*/ 2147483647 h 456"/>
              <a:gd name="T14" fmla="*/ 2147483647 w 3224"/>
              <a:gd name="T15" fmla="*/ 2147483647 h 456"/>
              <a:gd name="T16" fmla="*/ 2147483647 w 3224"/>
              <a:gd name="T17" fmla="*/ 2147483647 h 456"/>
              <a:gd name="T18" fmla="*/ 2147483647 w 3224"/>
              <a:gd name="T19" fmla="*/ 0 h 456"/>
              <a:gd name="T20" fmla="*/ 2147483647 w 3224"/>
              <a:gd name="T21" fmla="*/ 2147483647 h 456"/>
              <a:gd name="T22" fmla="*/ 2147483647 w 3224"/>
              <a:gd name="T23" fmla="*/ 2147483647 h 456"/>
              <a:gd name="T24" fmla="*/ 2147483647 w 3224"/>
              <a:gd name="T25" fmla="*/ 2147483647 h 456"/>
              <a:gd name="T26" fmla="*/ 2147483647 w 3224"/>
              <a:gd name="T27" fmla="*/ 2147483647 h 456"/>
              <a:gd name="T28" fmla="*/ 2147483647 w 3224"/>
              <a:gd name="T29" fmla="*/ 2147483647 h 456"/>
              <a:gd name="T30" fmla="*/ 2147483647 w 3224"/>
              <a:gd name="T31" fmla="*/ 2147483647 h 456"/>
              <a:gd name="T32" fmla="*/ 2147483647 w 3224"/>
              <a:gd name="T33" fmla="*/ 2147483647 h 456"/>
              <a:gd name="T34" fmla="*/ 2147483647 w 3224"/>
              <a:gd name="T35" fmla="*/ 2147483647 h 456"/>
              <a:gd name="T36" fmla="*/ 2147483647 w 3224"/>
              <a:gd name="T37" fmla="*/ 2147483647 h 456"/>
              <a:gd name="T38" fmla="*/ 2147483647 w 3224"/>
              <a:gd name="T39" fmla="*/ 2147483647 h 456"/>
              <a:gd name="T40" fmla="*/ 2147483647 w 3224"/>
              <a:gd name="T41" fmla="*/ 2147483647 h 456"/>
              <a:gd name="T42" fmla="*/ 0 w 3224"/>
              <a:gd name="T43" fmla="*/ 2147483647 h 45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224"/>
              <a:gd name="T67" fmla="*/ 0 h 456"/>
              <a:gd name="T68" fmla="*/ 3224 w 3224"/>
              <a:gd name="T69" fmla="*/ 456 h 45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224" h="456">
                <a:moveTo>
                  <a:pt x="0" y="8"/>
                </a:moveTo>
                <a:lnTo>
                  <a:pt x="1368" y="8"/>
                </a:lnTo>
                <a:lnTo>
                  <a:pt x="1432" y="48"/>
                </a:lnTo>
                <a:lnTo>
                  <a:pt x="1528" y="88"/>
                </a:lnTo>
                <a:lnTo>
                  <a:pt x="1600" y="104"/>
                </a:lnTo>
                <a:lnTo>
                  <a:pt x="1656" y="96"/>
                </a:lnTo>
                <a:lnTo>
                  <a:pt x="1752" y="80"/>
                </a:lnTo>
                <a:lnTo>
                  <a:pt x="1816" y="48"/>
                </a:lnTo>
                <a:lnTo>
                  <a:pt x="1872" y="8"/>
                </a:lnTo>
                <a:lnTo>
                  <a:pt x="3224" y="0"/>
                </a:lnTo>
                <a:lnTo>
                  <a:pt x="3008" y="136"/>
                </a:lnTo>
                <a:lnTo>
                  <a:pt x="2816" y="232"/>
                </a:lnTo>
                <a:lnTo>
                  <a:pt x="2544" y="312"/>
                </a:lnTo>
                <a:lnTo>
                  <a:pt x="2224" y="408"/>
                </a:lnTo>
                <a:lnTo>
                  <a:pt x="1776" y="448"/>
                </a:lnTo>
                <a:lnTo>
                  <a:pt x="1440" y="456"/>
                </a:lnTo>
                <a:lnTo>
                  <a:pt x="1176" y="416"/>
                </a:lnTo>
                <a:lnTo>
                  <a:pt x="864" y="360"/>
                </a:lnTo>
                <a:lnTo>
                  <a:pt x="608" y="296"/>
                </a:lnTo>
                <a:lnTo>
                  <a:pt x="408" y="216"/>
                </a:lnTo>
                <a:lnTo>
                  <a:pt x="208" y="128"/>
                </a:lnTo>
                <a:lnTo>
                  <a:pt x="0" y="8"/>
                </a:lnTo>
                <a:close/>
              </a:path>
            </a:pathLst>
          </a:custGeom>
          <a:solidFill>
            <a:srgbClr val="00D600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92216" name="Rectangle 24"/>
          <p:cNvSpPr>
            <a:spLocks noGrp="1" noChangeArrowheads="1"/>
          </p:cNvSpPr>
          <p:nvPr>
            <p:ph type="title" idx="4294967295"/>
          </p:nvPr>
        </p:nvSpPr>
        <p:spPr>
          <a:xfrm>
            <a:off x="-169863" y="0"/>
            <a:ext cx="8920163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  <p:sp>
        <p:nvSpPr>
          <p:cNvPr id="392217" name="Rectangle 25"/>
          <p:cNvSpPr>
            <a:spLocks noChangeArrowheads="1"/>
          </p:cNvSpPr>
          <p:nvPr/>
        </p:nvSpPr>
        <p:spPr bwMode="auto">
          <a:xfrm>
            <a:off x="3065463" y="928688"/>
            <a:ext cx="41021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Gök Kutbu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0426" name="Oval 26"/>
          <p:cNvSpPr>
            <a:spLocks noChangeArrowheads="1"/>
          </p:cNvSpPr>
          <p:nvPr/>
        </p:nvSpPr>
        <p:spPr bwMode="auto">
          <a:xfrm>
            <a:off x="4216400" y="1689100"/>
            <a:ext cx="127000" cy="762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2539683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Oval 2"/>
          <p:cNvSpPr>
            <a:spLocks noChangeArrowheads="1"/>
          </p:cNvSpPr>
          <p:nvPr/>
        </p:nvSpPr>
        <p:spPr bwMode="auto">
          <a:xfrm>
            <a:off x="1719263" y="1435100"/>
            <a:ext cx="5124450" cy="51181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61443" name="Line 3"/>
          <p:cNvSpPr>
            <a:spLocks noChangeShapeType="1"/>
          </p:cNvSpPr>
          <p:nvPr/>
        </p:nvSpPr>
        <p:spPr bwMode="auto">
          <a:xfrm flipV="1">
            <a:off x="4279900" y="1752600"/>
            <a:ext cx="0" cy="20193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444" name="Arc 4"/>
          <p:cNvSpPr>
            <a:spLocks/>
          </p:cNvSpPr>
          <p:nvPr/>
        </p:nvSpPr>
        <p:spPr bwMode="auto">
          <a:xfrm flipV="1">
            <a:off x="1700213" y="1079500"/>
            <a:ext cx="5143500" cy="3619500"/>
          </a:xfrm>
          <a:custGeom>
            <a:avLst/>
            <a:gdLst>
              <a:gd name="T0" fmla="*/ 0 w 25303"/>
              <a:gd name="T1" fmla="*/ 2147483647 h 21600"/>
              <a:gd name="T2" fmla="*/ 2147483647 w 25303"/>
              <a:gd name="T3" fmla="*/ 2147483647 h 21600"/>
              <a:gd name="T4" fmla="*/ 2147483647 w 25303"/>
              <a:gd name="T5" fmla="*/ 2147483647 h 21600"/>
              <a:gd name="T6" fmla="*/ 0 60000 65536"/>
              <a:gd name="T7" fmla="*/ 0 60000 65536"/>
              <a:gd name="T8" fmla="*/ 0 60000 65536"/>
              <a:gd name="T9" fmla="*/ 0 w 25303"/>
              <a:gd name="T10" fmla="*/ 0 h 21600"/>
              <a:gd name="T11" fmla="*/ 25303 w 253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303" h="21600" fill="none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</a:path>
              <a:path w="25303" h="21600" stroke="0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  <a:lnTo>
                  <a:pt x="12693" y="21600"/>
                </a:lnTo>
                <a:lnTo>
                  <a:pt x="-1" y="4122"/>
                </a:lnTo>
                <a:close/>
              </a:path>
            </a:pathLst>
          </a:custGeom>
          <a:noFill/>
          <a:ln w="38100">
            <a:solidFill>
              <a:srgbClr val="00D6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61445" name="Group 5"/>
          <p:cNvGrpSpPr>
            <a:grpSpLocks/>
          </p:cNvGrpSpPr>
          <p:nvPr/>
        </p:nvGrpSpPr>
        <p:grpSpPr bwMode="auto">
          <a:xfrm>
            <a:off x="3903663" y="3568700"/>
            <a:ext cx="777875" cy="863600"/>
            <a:chOff x="1320" y="696"/>
            <a:chExt cx="2720" cy="3024"/>
          </a:xfrm>
        </p:grpSpPr>
        <p:sp>
          <p:nvSpPr>
            <p:cNvPr id="61450" name="Oval 6"/>
            <p:cNvSpPr>
              <a:spLocks noChangeArrowheads="1"/>
            </p:cNvSpPr>
            <p:nvPr/>
          </p:nvSpPr>
          <p:spPr bwMode="auto">
            <a:xfrm>
              <a:off x="1320" y="1000"/>
              <a:ext cx="2720" cy="272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61451" name="Line 7"/>
            <p:cNvSpPr>
              <a:spLocks noChangeShapeType="1"/>
            </p:cNvSpPr>
            <p:nvPr/>
          </p:nvSpPr>
          <p:spPr bwMode="auto">
            <a:xfrm>
              <a:off x="2680" y="1000"/>
              <a:ext cx="0" cy="2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52" name="Arc 8"/>
            <p:cNvSpPr>
              <a:spLocks/>
            </p:cNvSpPr>
            <p:nvPr/>
          </p:nvSpPr>
          <p:spPr bwMode="auto">
            <a:xfrm>
              <a:off x="1584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53" name="Arc 9"/>
            <p:cNvSpPr>
              <a:spLocks/>
            </p:cNvSpPr>
            <p:nvPr/>
          </p:nvSpPr>
          <p:spPr bwMode="auto">
            <a:xfrm flipH="1">
              <a:off x="1865" y="1020"/>
              <a:ext cx="1686" cy="2604"/>
            </a:xfrm>
            <a:custGeom>
              <a:avLst/>
              <a:gdLst>
                <a:gd name="T0" fmla="*/ 0 w 21600"/>
                <a:gd name="T1" fmla="*/ 1 h 33362"/>
                <a:gd name="T2" fmla="*/ 1 w 21600"/>
                <a:gd name="T3" fmla="*/ 0 h 33362"/>
                <a:gd name="T4" fmla="*/ 1 w 21600"/>
                <a:gd name="T5" fmla="*/ 1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54" name="Arc 10"/>
            <p:cNvSpPr>
              <a:spLocks/>
            </p:cNvSpPr>
            <p:nvPr/>
          </p:nvSpPr>
          <p:spPr bwMode="auto">
            <a:xfrm flipH="1">
              <a:off x="2208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55" name="Arc 11"/>
            <p:cNvSpPr>
              <a:spLocks/>
            </p:cNvSpPr>
            <p:nvPr/>
          </p:nvSpPr>
          <p:spPr bwMode="auto">
            <a:xfrm>
              <a:off x="1818" y="1020"/>
              <a:ext cx="1686" cy="2585"/>
            </a:xfrm>
            <a:custGeom>
              <a:avLst/>
              <a:gdLst>
                <a:gd name="T0" fmla="*/ 0 w 21600"/>
                <a:gd name="T1" fmla="*/ 1 h 33113"/>
                <a:gd name="T2" fmla="*/ 1 w 21600"/>
                <a:gd name="T3" fmla="*/ 0 h 33113"/>
                <a:gd name="T4" fmla="*/ 1 w 21600"/>
                <a:gd name="T5" fmla="*/ 1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56" name="Arc 12"/>
            <p:cNvSpPr>
              <a:spLocks/>
            </p:cNvSpPr>
            <p:nvPr/>
          </p:nvSpPr>
          <p:spPr bwMode="auto">
            <a:xfrm flipH="1">
              <a:off x="2160" y="1123"/>
              <a:ext cx="1700" cy="1933"/>
            </a:xfrm>
            <a:custGeom>
              <a:avLst/>
              <a:gdLst>
                <a:gd name="T0" fmla="*/ 0 w 22284"/>
                <a:gd name="T1" fmla="*/ 1 h 25358"/>
                <a:gd name="T2" fmla="*/ 1 w 22284"/>
                <a:gd name="T3" fmla="*/ 0 h 25358"/>
                <a:gd name="T4" fmla="*/ 1 w 22284"/>
                <a:gd name="T5" fmla="*/ 1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57" name="Arc 13"/>
            <p:cNvSpPr>
              <a:spLocks/>
            </p:cNvSpPr>
            <p:nvPr/>
          </p:nvSpPr>
          <p:spPr bwMode="auto">
            <a:xfrm>
              <a:off x="1489" y="1124"/>
              <a:ext cx="1732" cy="1933"/>
            </a:xfrm>
            <a:custGeom>
              <a:avLst/>
              <a:gdLst>
                <a:gd name="T0" fmla="*/ 0 w 22702"/>
                <a:gd name="T1" fmla="*/ 1 h 25358"/>
                <a:gd name="T2" fmla="*/ 1 w 22702"/>
                <a:gd name="T3" fmla="*/ 0 h 25358"/>
                <a:gd name="T4" fmla="*/ 1 w 22702"/>
                <a:gd name="T5" fmla="*/ 1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58" name="Arc 14"/>
            <p:cNvSpPr>
              <a:spLocks/>
            </p:cNvSpPr>
            <p:nvPr/>
          </p:nvSpPr>
          <p:spPr bwMode="auto">
            <a:xfrm>
              <a:off x="1514" y="1167"/>
              <a:ext cx="2261" cy="1647"/>
            </a:xfrm>
            <a:custGeom>
              <a:avLst/>
              <a:gdLst>
                <a:gd name="T0" fmla="*/ 0 w 29640"/>
                <a:gd name="T1" fmla="*/ 0 h 21600"/>
                <a:gd name="T2" fmla="*/ 1 w 29640"/>
                <a:gd name="T3" fmla="*/ 0 h 21600"/>
                <a:gd name="T4" fmla="*/ 1 w 29640"/>
                <a:gd name="T5" fmla="*/ 1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59" name="Arc 15"/>
            <p:cNvSpPr>
              <a:spLocks/>
            </p:cNvSpPr>
            <p:nvPr/>
          </p:nvSpPr>
          <p:spPr bwMode="auto">
            <a:xfrm flipV="1">
              <a:off x="1327" y="696"/>
              <a:ext cx="2703" cy="2128"/>
            </a:xfrm>
            <a:custGeom>
              <a:avLst/>
              <a:gdLst>
                <a:gd name="T0" fmla="*/ 0 w 28175"/>
                <a:gd name="T1" fmla="*/ 0 h 21600"/>
                <a:gd name="T2" fmla="*/ 2 w 28175"/>
                <a:gd name="T3" fmla="*/ 0 h 21600"/>
                <a:gd name="T4" fmla="*/ 1 w 28175"/>
                <a:gd name="T5" fmla="*/ 2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rgbClr val="00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60" name="Arc 16"/>
            <p:cNvSpPr>
              <a:spLocks/>
            </p:cNvSpPr>
            <p:nvPr/>
          </p:nvSpPr>
          <p:spPr bwMode="auto">
            <a:xfrm flipV="1">
              <a:off x="1982" y="1158"/>
              <a:ext cx="1434" cy="481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61" name="Arc 17"/>
            <p:cNvSpPr>
              <a:spLocks/>
            </p:cNvSpPr>
            <p:nvPr/>
          </p:nvSpPr>
          <p:spPr bwMode="auto">
            <a:xfrm flipV="1">
              <a:off x="2355" y="1013"/>
              <a:ext cx="646" cy="361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62" name="Arc 18"/>
            <p:cNvSpPr>
              <a:spLocks/>
            </p:cNvSpPr>
            <p:nvPr/>
          </p:nvSpPr>
          <p:spPr bwMode="auto">
            <a:xfrm flipV="1">
              <a:off x="1437" y="1424"/>
              <a:ext cx="2486" cy="976"/>
            </a:xfrm>
            <a:custGeom>
              <a:avLst/>
              <a:gdLst>
                <a:gd name="T0" fmla="*/ 0 w 39297"/>
                <a:gd name="T1" fmla="*/ 0 h 21600"/>
                <a:gd name="T2" fmla="*/ 1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63" name="Arc 19"/>
            <p:cNvSpPr>
              <a:spLocks/>
            </p:cNvSpPr>
            <p:nvPr/>
          </p:nvSpPr>
          <p:spPr bwMode="auto">
            <a:xfrm flipV="1">
              <a:off x="1636" y="1360"/>
              <a:ext cx="2119" cy="640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64" name="Arc 20"/>
            <p:cNvSpPr>
              <a:spLocks/>
            </p:cNvSpPr>
            <p:nvPr/>
          </p:nvSpPr>
          <p:spPr bwMode="auto">
            <a:xfrm flipV="1">
              <a:off x="1372" y="1128"/>
              <a:ext cx="2582" cy="2128"/>
            </a:xfrm>
            <a:custGeom>
              <a:avLst/>
              <a:gdLst>
                <a:gd name="T0" fmla="*/ 0 w 26908"/>
                <a:gd name="T1" fmla="*/ 0 h 21600"/>
                <a:gd name="T2" fmla="*/ 2 w 26908"/>
                <a:gd name="T3" fmla="*/ 0 h 21600"/>
                <a:gd name="T4" fmla="*/ 1 w 26908"/>
                <a:gd name="T5" fmla="*/ 2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465" name="Arc 21"/>
            <p:cNvSpPr>
              <a:spLocks/>
            </p:cNvSpPr>
            <p:nvPr/>
          </p:nvSpPr>
          <p:spPr bwMode="auto">
            <a:xfrm flipV="1">
              <a:off x="1610" y="1416"/>
              <a:ext cx="2031" cy="2128"/>
            </a:xfrm>
            <a:custGeom>
              <a:avLst/>
              <a:gdLst>
                <a:gd name="T0" fmla="*/ 0 w 21163"/>
                <a:gd name="T1" fmla="*/ 0 h 21600"/>
                <a:gd name="T2" fmla="*/ 2 w 21163"/>
                <a:gd name="T3" fmla="*/ 0 h 21600"/>
                <a:gd name="T4" fmla="*/ 1 w 21163"/>
                <a:gd name="T5" fmla="*/ 2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394262" name="Rectangle 22"/>
          <p:cNvSpPr>
            <a:spLocks noChangeArrowheads="1"/>
          </p:cNvSpPr>
          <p:nvPr/>
        </p:nvSpPr>
        <p:spPr bwMode="auto">
          <a:xfrm>
            <a:off x="3090863" y="992188"/>
            <a:ext cx="41021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Gök Kutbu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1447" name="Oval 23"/>
          <p:cNvSpPr>
            <a:spLocks noChangeArrowheads="1"/>
          </p:cNvSpPr>
          <p:nvPr/>
        </p:nvSpPr>
        <p:spPr bwMode="auto">
          <a:xfrm>
            <a:off x="4216400" y="1689100"/>
            <a:ext cx="127000" cy="762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94264" name="Rectangle 24"/>
          <p:cNvSpPr>
            <a:spLocks noChangeArrowheads="1"/>
          </p:cNvSpPr>
          <p:nvPr/>
        </p:nvSpPr>
        <p:spPr bwMode="auto">
          <a:xfrm>
            <a:off x="0" y="4319588"/>
            <a:ext cx="410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00D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Gök </a:t>
            </a:r>
            <a:r>
              <a:rPr lang="en-US" sz="2400" b="1" i="1">
                <a:solidFill>
                  <a:srgbClr val="00D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</a:t>
            </a:r>
            <a:r>
              <a:rPr lang="tr-TR" sz="2400" b="1" i="1">
                <a:solidFill>
                  <a:srgbClr val="00D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kvatoru</a:t>
            </a:r>
            <a:endParaRPr lang="en-US" sz="2400" b="1">
              <a:solidFill>
                <a:srgbClr val="00D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94265" name="Rectangle 25"/>
          <p:cNvSpPr>
            <a:spLocks noGrp="1" noChangeArrowheads="1"/>
          </p:cNvSpPr>
          <p:nvPr>
            <p:ph type="title" idx="4294967295"/>
          </p:nvPr>
        </p:nvSpPr>
        <p:spPr>
          <a:xfrm>
            <a:off x="223838" y="0"/>
            <a:ext cx="8920162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781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Oval 2"/>
          <p:cNvSpPr>
            <a:spLocks noChangeArrowheads="1"/>
          </p:cNvSpPr>
          <p:nvPr/>
        </p:nvSpPr>
        <p:spPr bwMode="auto">
          <a:xfrm>
            <a:off x="1719263" y="1435100"/>
            <a:ext cx="5124450" cy="51181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62467" name="Line 3"/>
          <p:cNvSpPr>
            <a:spLocks noChangeShapeType="1"/>
          </p:cNvSpPr>
          <p:nvPr/>
        </p:nvSpPr>
        <p:spPr bwMode="auto">
          <a:xfrm flipV="1">
            <a:off x="4279900" y="1752600"/>
            <a:ext cx="0" cy="20193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2468" name="Arc 4"/>
          <p:cNvSpPr>
            <a:spLocks/>
          </p:cNvSpPr>
          <p:nvPr/>
        </p:nvSpPr>
        <p:spPr bwMode="auto">
          <a:xfrm flipV="1">
            <a:off x="1700213" y="1079500"/>
            <a:ext cx="5143500" cy="3619500"/>
          </a:xfrm>
          <a:custGeom>
            <a:avLst/>
            <a:gdLst>
              <a:gd name="T0" fmla="*/ 0 w 25303"/>
              <a:gd name="T1" fmla="*/ 2147483647 h 21600"/>
              <a:gd name="T2" fmla="*/ 2147483647 w 25303"/>
              <a:gd name="T3" fmla="*/ 2147483647 h 21600"/>
              <a:gd name="T4" fmla="*/ 2147483647 w 25303"/>
              <a:gd name="T5" fmla="*/ 2147483647 h 21600"/>
              <a:gd name="T6" fmla="*/ 0 60000 65536"/>
              <a:gd name="T7" fmla="*/ 0 60000 65536"/>
              <a:gd name="T8" fmla="*/ 0 60000 65536"/>
              <a:gd name="T9" fmla="*/ 0 w 25303"/>
              <a:gd name="T10" fmla="*/ 0 h 21600"/>
              <a:gd name="T11" fmla="*/ 25303 w 253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303" h="21600" fill="none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</a:path>
              <a:path w="25303" h="21600" stroke="0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  <a:lnTo>
                  <a:pt x="12693" y="21600"/>
                </a:lnTo>
                <a:lnTo>
                  <a:pt x="-1" y="4122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62469" name="Group 5"/>
          <p:cNvGrpSpPr>
            <a:grpSpLocks/>
          </p:cNvGrpSpPr>
          <p:nvPr/>
        </p:nvGrpSpPr>
        <p:grpSpPr bwMode="auto">
          <a:xfrm>
            <a:off x="3903663" y="3568700"/>
            <a:ext cx="777875" cy="863600"/>
            <a:chOff x="1320" y="696"/>
            <a:chExt cx="2720" cy="3024"/>
          </a:xfrm>
        </p:grpSpPr>
        <p:sp>
          <p:nvSpPr>
            <p:cNvPr id="62474" name="Oval 6"/>
            <p:cNvSpPr>
              <a:spLocks noChangeArrowheads="1"/>
            </p:cNvSpPr>
            <p:nvPr/>
          </p:nvSpPr>
          <p:spPr bwMode="auto">
            <a:xfrm>
              <a:off x="1320" y="1000"/>
              <a:ext cx="2720" cy="272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62475" name="Line 7"/>
            <p:cNvSpPr>
              <a:spLocks noChangeShapeType="1"/>
            </p:cNvSpPr>
            <p:nvPr/>
          </p:nvSpPr>
          <p:spPr bwMode="auto">
            <a:xfrm>
              <a:off x="2680" y="1000"/>
              <a:ext cx="0" cy="2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76" name="Arc 8"/>
            <p:cNvSpPr>
              <a:spLocks/>
            </p:cNvSpPr>
            <p:nvPr/>
          </p:nvSpPr>
          <p:spPr bwMode="auto">
            <a:xfrm>
              <a:off x="1584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77" name="Arc 9"/>
            <p:cNvSpPr>
              <a:spLocks/>
            </p:cNvSpPr>
            <p:nvPr/>
          </p:nvSpPr>
          <p:spPr bwMode="auto">
            <a:xfrm flipH="1">
              <a:off x="1865" y="1020"/>
              <a:ext cx="1686" cy="2604"/>
            </a:xfrm>
            <a:custGeom>
              <a:avLst/>
              <a:gdLst>
                <a:gd name="T0" fmla="*/ 0 w 21600"/>
                <a:gd name="T1" fmla="*/ 1 h 33362"/>
                <a:gd name="T2" fmla="*/ 1 w 21600"/>
                <a:gd name="T3" fmla="*/ 0 h 33362"/>
                <a:gd name="T4" fmla="*/ 1 w 21600"/>
                <a:gd name="T5" fmla="*/ 1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78" name="Arc 10"/>
            <p:cNvSpPr>
              <a:spLocks/>
            </p:cNvSpPr>
            <p:nvPr/>
          </p:nvSpPr>
          <p:spPr bwMode="auto">
            <a:xfrm flipH="1">
              <a:off x="2208" y="1013"/>
              <a:ext cx="1584" cy="2697"/>
            </a:xfrm>
            <a:custGeom>
              <a:avLst/>
              <a:gdLst>
                <a:gd name="T0" fmla="*/ 0 w 21600"/>
                <a:gd name="T1" fmla="*/ 0 h 30866"/>
                <a:gd name="T2" fmla="*/ 1 w 21600"/>
                <a:gd name="T3" fmla="*/ 2 h 30866"/>
                <a:gd name="T4" fmla="*/ 0 w 21600"/>
                <a:gd name="T5" fmla="*/ 1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79" name="Arc 11"/>
            <p:cNvSpPr>
              <a:spLocks/>
            </p:cNvSpPr>
            <p:nvPr/>
          </p:nvSpPr>
          <p:spPr bwMode="auto">
            <a:xfrm>
              <a:off x="1818" y="1020"/>
              <a:ext cx="1686" cy="2585"/>
            </a:xfrm>
            <a:custGeom>
              <a:avLst/>
              <a:gdLst>
                <a:gd name="T0" fmla="*/ 0 w 21600"/>
                <a:gd name="T1" fmla="*/ 1 h 33113"/>
                <a:gd name="T2" fmla="*/ 1 w 21600"/>
                <a:gd name="T3" fmla="*/ 0 h 33113"/>
                <a:gd name="T4" fmla="*/ 1 w 21600"/>
                <a:gd name="T5" fmla="*/ 1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0" name="Arc 12"/>
            <p:cNvSpPr>
              <a:spLocks/>
            </p:cNvSpPr>
            <p:nvPr/>
          </p:nvSpPr>
          <p:spPr bwMode="auto">
            <a:xfrm flipH="1">
              <a:off x="2160" y="1123"/>
              <a:ext cx="1700" cy="1933"/>
            </a:xfrm>
            <a:custGeom>
              <a:avLst/>
              <a:gdLst>
                <a:gd name="T0" fmla="*/ 0 w 22284"/>
                <a:gd name="T1" fmla="*/ 1 h 25358"/>
                <a:gd name="T2" fmla="*/ 1 w 22284"/>
                <a:gd name="T3" fmla="*/ 0 h 25358"/>
                <a:gd name="T4" fmla="*/ 1 w 22284"/>
                <a:gd name="T5" fmla="*/ 1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1" name="Arc 13"/>
            <p:cNvSpPr>
              <a:spLocks/>
            </p:cNvSpPr>
            <p:nvPr/>
          </p:nvSpPr>
          <p:spPr bwMode="auto">
            <a:xfrm>
              <a:off x="1489" y="1124"/>
              <a:ext cx="1732" cy="1933"/>
            </a:xfrm>
            <a:custGeom>
              <a:avLst/>
              <a:gdLst>
                <a:gd name="T0" fmla="*/ 0 w 22702"/>
                <a:gd name="T1" fmla="*/ 1 h 25358"/>
                <a:gd name="T2" fmla="*/ 1 w 22702"/>
                <a:gd name="T3" fmla="*/ 0 h 25358"/>
                <a:gd name="T4" fmla="*/ 1 w 22702"/>
                <a:gd name="T5" fmla="*/ 1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2" name="Arc 14"/>
            <p:cNvSpPr>
              <a:spLocks/>
            </p:cNvSpPr>
            <p:nvPr/>
          </p:nvSpPr>
          <p:spPr bwMode="auto">
            <a:xfrm>
              <a:off x="1514" y="1167"/>
              <a:ext cx="2261" cy="1647"/>
            </a:xfrm>
            <a:custGeom>
              <a:avLst/>
              <a:gdLst>
                <a:gd name="T0" fmla="*/ 0 w 29640"/>
                <a:gd name="T1" fmla="*/ 0 h 21600"/>
                <a:gd name="T2" fmla="*/ 1 w 29640"/>
                <a:gd name="T3" fmla="*/ 0 h 21600"/>
                <a:gd name="T4" fmla="*/ 1 w 29640"/>
                <a:gd name="T5" fmla="*/ 1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3" name="Arc 15"/>
            <p:cNvSpPr>
              <a:spLocks/>
            </p:cNvSpPr>
            <p:nvPr/>
          </p:nvSpPr>
          <p:spPr bwMode="auto">
            <a:xfrm flipV="1">
              <a:off x="1327" y="696"/>
              <a:ext cx="2703" cy="2128"/>
            </a:xfrm>
            <a:custGeom>
              <a:avLst/>
              <a:gdLst>
                <a:gd name="T0" fmla="*/ 0 w 28175"/>
                <a:gd name="T1" fmla="*/ 0 h 21600"/>
                <a:gd name="T2" fmla="*/ 2 w 28175"/>
                <a:gd name="T3" fmla="*/ 0 h 21600"/>
                <a:gd name="T4" fmla="*/ 1 w 28175"/>
                <a:gd name="T5" fmla="*/ 2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rgbClr val="00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4" name="Arc 16"/>
            <p:cNvSpPr>
              <a:spLocks/>
            </p:cNvSpPr>
            <p:nvPr/>
          </p:nvSpPr>
          <p:spPr bwMode="auto">
            <a:xfrm flipV="1">
              <a:off x="1982" y="1158"/>
              <a:ext cx="1434" cy="481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5" name="Arc 17"/>
            <p:cNvSpPr>
              <a:spLocks/>
            </p:cNvSpPr>
            <p:nvPr/>
          </p:nvSpPr>
          <p:spPr bwMode="auto">
            <a:xfrm flipV="1">
              <a:off x="2355" y="1013"/>
              <a:ext cx="646" cy="361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6" name="Arc 18"/>
            <p:cNvSpPr>
              <a:spLocks/>
            </p:cNvSpPr>
            <p:nvPr/>
          </p:nvSpPr>
          <p:spPr bwMode="auto">
            <a:xfrm flipV="1">
              <a:off x="1437" y="1424"/>
              <a:ext cx="2486" cy="976"/>
            </a:xfrm>
            <a:custGeom>
              <a:avLst/>
              <a:gdLst>
                <a:gd name="T0" fmla="*/ 0 w 39297"/>
                <a:gd name="T1" fmla="*/ 0 h 21600"/>
                <a:gd name="T2" fmla="*/ 1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7" name="Arc 19"/>
            <p:cNvSpPr>
              <a:spLocks/>
            </p:cNvSpPr>
            <p:nvPr/>
          </p:nvSpPr>
          <p:spPr bwMode="auto">
            <a:xfrm flipV="1">
              <a:off x="1636" y="1360"/>
              <a:ext cx="2119" cy="640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8" name="Arc 20"/>
            <p:cNvSpPr>
              <a:spLocks/>
            </p:cNvSpPr>
            <p:nvPr/>
          </p:nvSpPr>
          <p:spPr bwMode="auto">
            <a:xfrm flipV="1">
              <a:off x="1372" y="1128"/>
              <a:ext cx="2582" cy="2128"/>
            </a:xfrm>
            <a:custGeom>
              <a:avLst/>
              <a:gdLst>
                <a:gd name="T0" fmla="*/ 0 w 26908"/>
                <a:gd name="T1" fmla="*/ 0 h 21600"/>
                <a:gd name="T2" fmla="*/ 2 w 26908"/>
                <a:gd name="T3" fmla="*/ 0 h 21600"/>
                <a:gd name="T4" fmla="*/ 1 w 26908"/>
                <a:gd name="T5" fmla="*/ 2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2489" name="Arc 21"/>
            <p:cNvSpPr>
              <a:spLocks/>
            </p:cNvSpPr>
            <p:nvPr/>
          </p:nvSpPr>
          <p:spPr bwMode="auto">
            <a:xfrm flipV="1">
              <a:off x="1610" y="1416"/>
              <a:ext cx="2031" cy="2128"/>
            </a:xfrm>
            <a:custGeom>
              <a:avLst/>
              <a:gdLst>
                <a:gd name="T0" fmla="*/ 0 w 21163"/>
                <a:gd name="T1" fmla="*/ 0 h 21600"/>
                <a:gd name="T2" fmla="*/ 2 w 21163"/>
                <a:gd name="T3" fmla="*/ 0 h 21600"/>
                <a:gd name="T4" fmla="*/ 1 w 21163"/>
                <a:gd name="T5" fmla="*/ 2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396310" name="Rectangle 22"/>
          <p:cNvSpPr>
            <a:spLocks noChangeArrowheads="1"/>
          </p:cNvSpPr>
          <p:nvPr/>
        </p:nvSpPr>
        <p:spPr bwMode="auto">
          <a:xfrm>
            <a:off x="3052763" y="966788"/>
            <a:ext cx="41021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Gök Kutbu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2471" name="Oval 23"/>
          <p:cNvSpPr>
            <a:spLocks noChangeArrowheads="1"/>
          </p:cNvSpPr>
          <p:nvPr/>
        </p:nvSpPr>
        <p:spPr bwMode="auto">
          <a:xfrm>
            <a:off x="4216400" y="1689100"/>
            <a:ext cx="127000" cy="762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96312" name="Rectangle 24"/>
          <p:cNvSpPr>
            <a:spLocks noChangeArrowheads="1"/>
          </p:cNvSpPr>
          <p:nvPr/>
        </p:nvSpPr>
        <p:spPr bwMode="auto">
          <a:xfrm>
            <a:off x="1536700" y="4675188"/>
            <a:ext cx="410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Gök Ekvatoru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96313" name="Rectangle 25"/>
          <p:cNvSpPr>
            <a:spLocks noGrp="1" noChangeArrowheads="1"/>
          </p:cNvSpPr>
          <p:nvPr>
            <p:ph type="title" idx="4294967295"/>
          </p:nvPr>
        </p:nvSpPr>
        <p:spPr>
          <a:xfrm>
            <a:off x="223838" y="0"/>
            <a:ext cx="8920162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014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Oval 2"/>
          <p:cNvSpPr>
            <a:spLocks noChangeArrowheads="1"/>
          </p:cNvSpPr>
          <p:nvPr/>
        </p:nvSpPr>
        <p:spPr bwMode="auto">
          <a:xfrm>
            <a:off x="1719263" y="1435100"/>
            <a:ext cx="5124450" cy="51181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63491" name="Line 3"/>
          <p:cNvSpPr>
            <a:spLocks noChangeShapeType="1"/>
          </p:cNvSpPr>
          <p:nvPr/>
        </p:nvSpPr>
        <p:spPr bwMode="auto">
          <a:xfrm flipV="1">
            <a:off x="4279900" y="1752600"/>
            <a:ext cx="0" cy="20193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492" name="Arc 4"/>
          <p:cNvSpPr>
            <a:spLocks/>
          </p:cNvSpPr>
          <p:nvPr/>
        </p:nvSpPr>
        <p:spPr bwMode="auto">
          <a:xfrm flipV="1">
            <a:off x="1700213" y="1079500"/>
            <a:ext cx="5143500" cy="3619500"/>
          </a:xfrm>
          <a:custGeom>
            <a:avLst/>
            <a:gdLst>
              <a:gd name="T0" fmla="*/ 0 w 25303"/>
              <a:gd name="T1" fmla="*/ 2147483647 h 21600"/>
              <a:gd name="T2" fmla="*/ 2147483647 w 25303"/>
              <a:gd name="T3" fmla="*/ 2147483647 h 21600"/>
              <a:gd name="T4" fmla="*/ 2147483647 w 25303"/>
              <a:gd name="T5" fmla="*/ 2147483647 h 21600"/>
              <a:gd name="T6" fmla="*/ 0 60000 65536"/>
              <a:gd name="T7" fmla="*/ 0 60000 65536"/>
              <a:gd name="T8" fmla="*/ 0 60000 65536"/>
              <a:gd name="T9" fmla="*/ 0 w 25303"/>
              <a:gd name="T10" fmla="*/ 0 h 21600"/>
              <a:gd name="T11" fmla="*/ 25303 w 253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303" h="21600" fill="none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</a:path>
              <a:path w="25303" h="21600" stroke="0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  <a:lnTo>
                  <a:pt x="12693" y="21600"/>
                </a:lnTo>
                <a:lnTo>
                  <a:pt x="-1" y="4122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493" name="Arc 5"/>
          <p:cNvSpPr>
            <a:spLocks/>
          </p:cNvSpPr>
          <p:nvPr/>
        </p:nvSpPr>
        <p:spPr bwMode="auto">
          <a:xfrm flipV="1">
            <a:off x="2965450" y="1733550"/>
            <a:ext cx="2700338" cy="904875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494" name="Arc 6"/>
          <p:cNvSpPr>
            <a:spLocks/>
          </p:cNvSpPr>
          <p:nvPr/>
        </p:nvSpPr>
        <p:spPr bwMode="auto">
          <a:xfrm flipV="1">
            <a:off x="3668713" y="1460500"/>
            <a:ext cx="1216025" cy="679450"/>
          </a:xfrm>
          <a:custGeom>
            <a:avLst/>
            <a:gdLst>
              <a:gd name="T0" fmla="*/ 2147483647 w 43200"/>
              <a:gd name="T1" fmla="*/ 2147483647 h 40439"/>
              <a:gd name="T2" fmla="*/ 2147483647 w 43200"/>
              <a:gd name="T3" fmla="*/ 2147483647 h 40439"/>
              <a:gd name="T4" fmla="*/ 2147483647 w 43200"/>
              <a:gd name="T5" fmla="*/ 1721401470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495" name="Arc 7"/>
          <p:cNvSpPr>
            <a:spLocks/>
          </p:cNvSpPr>
          <p:nvPr/>
        </p:nvSpPr>
        <p:spPr bwMode="auto">
          <a:xfrm flipV="1">
            <a:off x="2312988" y="2112963"/>
            <a:ext cx="3992562" cy="1203325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496" name="Arc 8"/>
          <p:cNvSpPr>
            <a:spLocks/>
          </p:cNvSpPr>
          <p:nvPr/>
        </p:nvSpPr>
        <p:spPr bwMode="auto">
          <a:xfrm flipV="1">
            <a:off x="1827213" y="1676400"/>
            <a:ext cx="4886325" cy="3800475"/>
          </a:xfrm>
          <a:custGeom>
            <a:avLst/>
            <a:gdLst>
              <a:gd name="T0" fmla="*/ 0 w 24598"/>
              <a:gd name="T1" fmla="*/ 2147483647 h 21600"/>
              <a:gd name="T2" fmla="*/ 2147483647 w 24598"/>
              <a:gd name="T3" fmla="*/ 2147483647 h 21600"/>
              <a:gd name="T4" fmla="*/ 2147483647 w 24598"/>
              <a:gd name="T5" fmla="*/ 2147483647 h 21600"/>
              <a:gd name="T6" fmla="*/ 0 60000 65536"/>
              <a:gd name="T7" fmla="*/ 0 60000 65536"/>
              <a:gd name="T8" fmla="*/ 0 60000 65536"/>
              <a:gd name="T9" fmla="*/ 0 w 24598"/>
              <a:gd name="T10" fmla="*/ 0 h 21600"/>
              <a:gd name="T11" fmla="*/ 24598 w 2459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98" h="21600" fill="none" extrusionOk="0">
                <a:moveTo>
                  <a:pt x="0" y="4253"/>
                </a:moveTo>
                <a:cubicBezTo>
                  <a:pt x="3722" y="1491"/>
                  <a:pt x="8235" y="-1"/>
                  <a:pt x="12871" y="0"/>
                </a:cubicBezTo>
                <a:cubicBezTo>
                  <a:pt x="17031" y="0"/>
                  <a:pt x="21104" y="1201"/>
                  <a:pt x="24598" y="3460"/>
                </a:cubicBezTo>
              </a:path>
              <a:path w="24598" h="21600" stroke="0" extrusionOk="0">
                <a:moveTo>
                  <a:pt x="0" y="4253"/>
                </a:moveTo>
                <a:cubicBezTo>
                  <a:pt x="3722" y="1491"/>
                  <a:pt x="8235" y="-1"/>
                  <a:pt x="12871" y="0"/>
                </a:cubicBezTo>
                <a:cubicBezTo>
                  <a:pt x="17031" y="0"/>
                  <a:pt x="21104" y="1201"/>
                  <a:pt x="24598" y="3460"/>
                </a:cubicBezTo>
                <a:lnTo>
                  <a:pt x="12871" y="21600"/>
                </a:lnTo>
                <a:lnTo>
                  <a:pt x="0" y="4253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497" name="Arc 9"/>
          <p:cNvSpPr>
            <a:spLocks/>
          </p:cNvSpPr>
          <p:nvPr/>
        </p:nvSpPr>
        <p:spPr bwMode="auto">
          <a:xfrm flipV="1">
            <a:off x="2265363" y="2217738"/>
            <a:ext cx="3824287" cy="4003675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>
            <a:off x="4256088" y="1447800"/>
            <a:ext cx="0" cy="5092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499" name="Arc 11"/>
          <p:cNvSpPr>
            <a:spLocks/>
          </p:cNvSpPr>
          <p:nvPr/>
        </p:nvSpPr>
        <p:spPr bwMode="auto">
          <a:xfrm>
            <a:off x="2184400" y="1471613"/>
            <a:ext cx="2976563" cy="5065712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500" name="Arc 12"/>
          <p:cNvSpPr>
            <a:spLocks/>
          </p:cNvSpPr>
          <p:nvPr/>
        </p:nvSpPr>
        <p:spPr bwMode="auto">
          <a:xfrm flipH="1">
            <a:off x="2724150" y="1485900"/>
            <a:ext cx="3167063" cy="488950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501" name="Arc 13"/>
          <p:cNvSpPr>
            <a:spLocks/>
          </p:cNvSpPr>
          <p:nvPr/>
        </p:nvSpPr>
        <p:spPr bwMode="auto">
          <a:xfrm flipH="1">
            <a:off x="3370263" y="1471613"/>
            <a:ext cx="2974975" cy="5065712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502" name="Arc 14"/>
          <p:cNvSpPr>
            <a:spLocks/>
          </p:cNvSpPr>
          <p:nvPr/>
        </p:nvSpPr>
        <p:spPr bwMode="auto">
          <a:xfrm rot="9223693">
            <a:off x="3570288" y="1816100"/>
            <a:ext cx="2297112" cy="451485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38100">
            <a:solidFill>
              <a:srgbClr val="000099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503" name="Arc 15"/>
          <p:cNvSpPr>
            <a:spLocks/>
          </p:cNvSpPr>
          <p:nvPr/>
        </p:nvSpPr>
        <p:spPr bwMode="auto">
          <a:xfrm flipH="1">
            <a:off x="3278188" y="1639888"/>
            <a:ext cx="3194050" cy="3629025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504" name="Arc 16"/>
          <p:cNvSpPr>
            <a:spLocks/>
          </p:cNvSpPr>
          <p:nvPr/>
        </p:nvSpPr>
        <p:spPr bwMode="auto">
          <a:xfrm>
            <a:off x="2017713" y="1649413"/>
            <a:ext cx="3225800" cy="3629025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3505" name="Arc 17"/>
          <p:cNvSpPr>
            <a:spLocks/>
          </p:cNvSpPr>
          <p:nvPr/>
        </p:nvSpPr>
        <p:spPr bwMode="auto">
          <a:xfrm>
            <a:off x="2065338" y="1762125"/>
            <a:ext cx="4246562" cy="3092450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63506" name="Group 18"/>
          <p:cNvGrpSpPr>
            <a:grpSpLocks/>
          </p:cNvGrpSpPr>
          <p:nvPr/>
        </p:nvGrpSpPr>
        <p:grpSpPr bwMode="auto">
          <a:xfrm>
            <a:off x="3903663" y="3568700"/>
            <a:ext cx="777875" cy="863600"/>
            <a:chOff x="2459" y="2248"/>
            <a:chExt cx="490" cy="544"/>
          </a:xfrm>
        </p:grpSpPr>
        <p:sp>
          <p:nvSpPr>
            <p:cNvPr id="398355" name="Oval 19"/>
            <p:cNvSpPr>
              <a:spLocks noChangeArrowheads="1"/>
            </p:cNvSpPr>
            <p:nvPr/>
          </p:nvSpPr>
          <p:spPr bwMode="auto">
            <a:xfrm>
              <a:off x="2459" y="2303"/>
              <a:ext cx="490" cy="489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>
                <a:latin typeface="+mn-lt"/>
                <a:cs typeface="+mn-cs"/>
              </a:endParaRPr>
            </a:p>
          </p:txBody>
        </p:sp>
        <p:sp>
          <p:nvSpPr>
            <p:cNvPr id="63513" name="Line 20"/>
            <p:cNvSpPr>
              <a:spLocks noChangeShapeType="1"/>
            </p:cNvSpPr>
            <p:nvPr/>
          </p:nvSpPr>
          <p:spPr bwMode="auto">
            <a:xfrm>
              <a:off x="2704" y="2303"/>
              <a:ext cx="0" cy="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14" name="Arc 21"/>
            <p:cNvSpPr>
              <a:spLocks/>
            </p:cNvSpPr>
            <p:nvPr/>
          </p:nvSpPr>
          <p:spPr bwMode="auto">
            <a:xfrm>
              <a:off x="2507" y="2305"/>
              <a:ext cx="285" cy="485"/>
            </a:xfrm>
            <a:custGeom>
              <a:avLst/>
              <a:gdLst>
                <a:gd name="T0" fmla="*/ 0 w 21600"/>
                <a:gd name="T1" fmla="*/ 0 h 30866"/>
                <a:gd name="T2" fmla="*/ 0 w 21600"/>
                <a:gd name="T3" fmla="*/ 0 h 30866"/>
                <a:gd name="T4" fmla="*/ 0 w 21600"/>
                <a:gd name="T5" fmla="*/ 0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15" name="Arc 22"/>
            <p:cNvSpPr>
              <a:spLocks/>
            </p:cNvSpPr>
            <p:nvPr/>
          </p:nvSpPr>
          <p:spPr bwMode="auto">
            <a:xfrm flipH="1">
              <a:off x="2557" y="2306"/>
              <a:ext cx="304" cy="469"/>
            </a:xfrm>
            <a:custGeom>
              <a:avLst/>
              <a:gdLst>
                <a:gd name="T0" fmla="*/ 0 w 21600"/>
                <a:gd name="T1" fmla="*/ 0 h 33362"/>
                <a:gd name="T2" fmla="*/ 0 w 21600"/>
                <a:gd name="T3" fmla="*/ 0 h 33362"/>
                <a:gd name="T4" fmla="*/ 0 w 21600"/>
                <a:gd name="T5" fmla="*/ 0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16" name="Arc 23"/>
            <p:cNvSpPr>
              <a:spLocks/>
            </p:cNvSpPr>
            <p:nvPr/>
          </p:nvSpPr>
          <p:spPr bwMode="auto">
            <a:xfrm flipH="1">
              <a:off x="2619" y="2305"/>
              <a:ext cx="285" cy="485"/>
            </a:xfrm>
            <a:custGeom>
              <a:avLst/>
              <a:gdLst>
                <a:gd name="T0" fmla="*/ 0 w 21600"/>
                <a:gd name="T1" fmla="*/ 0 h 30866"/>
                <a:gd name="T2" fmla="*/ 0 w 21600"/>
                <a:gd name="T3" fmla="*/ 0 h 30866"/>
                <a:gd name="T4" fmla="*/ 0 w 21600"/>
                <a:gd name="T5" fmla="*/ 0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17" name="Arc 24"/>
            <p:cNvSpPr>
              <a:spLocks/>
            </p:cNvSpPr>
            <p:nvPr/>
          </p:nvSpPr>
          <p:spPr bwMode="auto">
            <a:xfrm>
              <a:off x="2549" y="2306"/>
              <a:ext cx="303" cy="465"/>
            </a:xfrm>
            <a:custGeom>
              <a:avLst/>
              <a:gdLst>
                <a:gd name="T0" fmla="*/ 0 w 21600"/>
                <a:gd name="T1" fmla="*/ 0 h 33113"/>
                <a:gd name="T2" fmla="*/ 0 w 21600"/>
                <a:gd name="T3" fmla="*/ 0 h 33113"/>
                <a:gd name="T4" fmla="*/ 0 w 21600"/>
                <a:gd name="T5" fmla="*/ 0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18" name="Arc 25"/>
            <p:cNvSpPr>
              <a:spLocks/>
            </p:cNvSpPr>
            <p:nvPr/>
          </p:nvSpPr>
          <p:spPr bwMode="auto">
            <a:xfrm flipH="1">
              <a:off x="2610" y="2325"/>
              <a:ext cx="307" cy="348"/>
            </a:xfrm>
            <a:custGeom>
              <a:avLst/>
              <a:gdLst>
                <a:gd name="T0" fmla="*/ 0 w 22284"/>
                <a:gd name="T1" fmla="*/ 0 h 25358"/>
                <a:gd name="T2" fmla="*/ 0 w 22284"/>
                <a:gd name="T3" fmla="*/ 0 h 25358"/>
                <a:gd name="T4" fmla="*/ 0 w 22284"/>
                <a:gd name="T5" fmla="*/ 0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19" name="Arc 26"/>
            <p:cNvSpPr>
              <a:spLocks/>
            </p:cNvSpPr>
            <p:nvPr/>
          </p:nvSpPr>
          <p:spPr bwMode="auto">
            <a:xfrm>
              <a:off x="2489" y="2325"/>
              <a:ext cx="312" cy="348"/>
            </a:xfrm>
            <a:custGeom>
              <a:avLst/>
              <a:gdLst>
                <a:gd name="T0" fmla="*/ 0 w 22702"/>
                <a:gd name="T1" fmla="*/ 0 h 25358"/>
                <a:gd name="T2" fmla="*/ 0 w 22702"/>
                <a:gd name="T3" fmla="*/ 0 h 25358"/>
                <a:gd name="T4" fmla="*/ 0 w 22702"/>
                <a:gd name="T5" fmla="*/ 0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20" name="Arc 27"/>
            <p:cNvSpPr>
              <a:spLocks/>
            </p:cNvSpPr>
            <p:nvPr/>
          </p:nvSpPr>
          <p:spPr bwMode="auto">
            <a:xfrm>
              <a:off x="2494" y="2333"/>
              <a:ext cx="407" cy="296"/>
            </a:xfrm>
            <a:custGeom>
              <a:avLst/>
              <a:gdLst>
                <a:gd name="T0" fmla="*/ 0 w 29640"/>
                <a:gd name="T1" fmla="*/ 0 h 21600"/>
                <a:gd name="T2" fmla="*/ 0 w 29640"/>
                <a:gd name="T3" fmla="*/ 0 h 21600"/>
                <a:gd name="T4" fmla="*/ 0 w 29640"/>
                <a:gd name="T5" fmla="*/ 0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21" name="Arc 28"/>
            <p:cNvSpPr>
              <a:spLocks/>
            </p:cNvSpPr>
            <p:nvPr/>
          </p:nvSpPr>
          <p:spPr bwMode="auto">
            <a:xfrm flipV="1">
              <a:off x="2460" y="2248"/>
              <a:ext cx="487" cy="383"/>
            </a:xfrm>
            <a:custGeom>
              <a:avLst/>
              <a:gdLst>
                <a:gd name="T0" fmla="*/ 0 w 28175"/>
                <a:gd name="T1" fmla="*/ 0 h 21600"/>
                <a:gd name="T2" fmla="*/ 0 w 28175"/>
                <a:gd name="T3" fmla="*/ 0 h 21600"/>
                <a:gd name="T4" fmla="*/ 0 w 28175"/>
                <a:gd name="T5" fmla="*/ 0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22" name="Arc 29"/>
            <p:cNvSpPr>
              <a:spLocks/>
            </p:cNvSpPr>
            <p:nvPr/>
          </p:nvSpPr>
          <p:spPr bwMode="auto">
            <a:xfrm flipV="1">
              <a:off x="2578" y="2331"/>
              <a:ext cx="259" cy="87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23" name="Arc 30"/>
            <p:cNvSpPr>
              <a:spLocks/>
            </p:cNvSpPr>
            <p:nvPr/>
          </p:nvSpPr>
          <p:spPr bwMode="auto">
            <a:xfrm flipV="1">
              <a:off x="2645" y="2305"/>
              <a:ext cx="117" cy="65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24" name="Arc 31"/>
            <p:cNvSpPr>
              <a:spLocks/>
            </p:cNvSpPr>
            <p:nvPr/>
          </p:nvSpPr>
          <p:spPr bwMode="auto">
            <a:xfrm flipV="1">
              <a:off x="2480" y="2379"/>
              <a:ext cx="448" cy="176"/>
            </a:xfrm>
            <a:custGeom>
              <a:avLst/>
              <a:gdLst>
                <a:gd name="T0" fmla="*/ 0 w 39297"/>
                <a:gd name="T1" fmla="*/ 0 h 21600"/>
                <a:gd name="T2" fmla="*/ 0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25" name="Arc 32"/>
            <p:cNvSpPr>
              <a:spLocks/>
            </p:cNvSpPr>
            <p:nvPr/>
          </p:nvSpPr>
          <p:spPr bwMode="auto">
            <a:xfrm flipV="1">
              <a:off x="2516" y="2367"/>
              <a:ext cx="382" cy="116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26" name="Arc 33"/>
            <p:cNvSpPr>
              <a:spLocks/>
            </p:cNvSpPr>
            <p:nvPr/>
          </p:nvSpPr>
          <p:spPr bwMode="auto">
            <a:xfrm flipV="1">
              <a:off x="2468" y="2326"/>
              <a:ext cx="466" cy="383"/>
            </a:xfrm>
            <a:custGeom>
              <a:avLst/>
              <a:gdLst>
                <a:gd name="T0" fmla="*/ 0 w 26908"/>
                <a:gd name="T1" fmla="*/ 0 h 21600"/>
                <a:gd name="T2" fmla="*/ 0 w 26908"/>
                <a:gd name="T3" fmla="*/ 0 h 21600"/>
                <a:gd name="T4" fmla="*/ 0 w 26908"/>
                <a:gd name="T5" fmla="*/ 0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3527" name="Arc 34"/>
            <p:cNvSpPr>
              <a:spLocks/>
            </p:cNvSpPr>
            <p:nvPr/>
          </p:nvSpPr>
          <p:spPr bwMode="auto">
            <a:xfrm flipV="1">
              <a:off x="2511" y="2378"/>
              <a:ext cx="366" cy="382"/>
            </a:xfrm>
            <a:custGeom>
              <a:avLst/>
              <a:gdLst>
                <a:gd name="T0" fmla="*/ 0 w 21163"/>
                <a:gd name="T1" fmla="*/ 0 h 21600"/>
                <a:gd name="T2" fmla="*/ 0 w 21163"/>
                <a:gd name="T3" fmla="*/ 0 h 21600"/>
                <a:gd name="T4" fmla="*/ 0 w 2116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63507" name="Arc 35"/>
          <p:cNvSpPr>
            <a:spLocks/>
          </p:cNvSpPr>
          <p:nvPr/>
        </p:nvSpPr>
        <p:spPr bwMode="auto">
          <a:xfrm flipV="1">
            <a:off x="1860550" y="2233613"/>
            <a:ext cx="4857750" cy="1836737"/>
          </a:xfrm>
          <a:custGeom>
            <a:avLst/>
            <a:gdLst>
              <a:gd name="T0" fmla="*/ 0 w 35915"/>
              <a:gd name="T1" fmla="*/ 2147483647 h 21600"/>
              <a:gd name="T2" fmla="*/ 2147483647 w 35915"/>
              <a:gd name="T3" fmla="*/ 2147483647 h 21600"/>
              <a:gd name="T4" fmla="*/ 2147483647 w 35915"/>
              <a:gd name="T5" fmla="*/ 2147483647 h 21600"/>
              <a:gd name="T6" fmla="*/ 0 60000 65536"/>
              <a:gd name="T7" fmla="*/ 0 60000 65536"/>
              <a:gd name="T8" fmla="*/ 0 60000 65536"/>
              <a:gd name="T9" fmla="*/ 0 w 35915"/>
              <a:gd name="T10" fmla="*/ 0 h 21600"/>
              <a:gd name="T11" fmla="*/ 35915 w 359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915" h="21600" fill="none" extrusionOk="0">
                <a:moveTo>
                  <a:pt x="-1" y="9809"/>
                </a:moveTo>
                <a:cubicBezTo>
                  <a:pt x="3986" y="3690"/>
                  <a:pt x="10794" y="-1"/>
                  <a:pt x="18098" y="0"/>
                </a:cubicBezTo>
                <a:cubicBezTo>
                  <a:pt x="25221" y="0"/>
                  <a:pt x="31887" y="3512"/>
                  <a:pt x="35915" y="9388"/>
                </a:cubicBezTo>
              </a:path>
              <a:path w="35915" h="21600" stroke="0" extrusionOk="0">
                <a:moveTo>
                  <a:pt x="-1" y="9809"/>
                </a:moveTo>
                <a:cubicBezTo>
                  <a:pt x="3986" y="3690"/>
                  <a:pt x="10794" y="-1"/>
                  <a:pt x="18098" y="0"/>
                </a:cubicBezTo>
                <a:cubicBezTo>
                  <a:pt x="25221" y="0"/>
                  <a:pt x="31887" y="3512"/>
                  <a:pt x="35915" y="9388"/>
                </a:cubicBezTo>
                <a:lnTo>
                  <a:pt x="18098" y="21600"/>
                </a:lnTo>
                <a:lnTo>
                  <a:pt x="-1" y="980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98372" name="Rectangle 36"/>
          <p:cNvSpPr>
            <a:spLocks noGrp="1" noChangeArrowheads="1"/>
          </p:cNvSpPr>
          <p:nvPr>
            <p:ph type="title" idx="4294967295"/>
          </p:nvPr>
        </p:nvSpPr>
        <p:spPr>
          <a:xfrm>
            <a:off x="223838" y="0"/>
            <a:ext cx="8920162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  <p:sp>
        <p:nvSpPr>
          <p:cNvPr id="398373" name="Rectangle 37"/>
          <p:cNvSpPr>
            <a:spLocks noChangeArrowheads="1"/>
          </p:cNvSpPr>
          <p:nvPr/>
        </p:nvSpPr>
        <p:spPr bwMode="auto">
          <a:xfrm>
            <a:off x="0" y="4319588"/>
            <a:ext cx="410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Gök Ekvatoru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98374" name="Rectangle 38"/>
          <p:cNvSpPr>
            <a:spLocks noChangeArrowheads="1"/>
          </p:cNvSpPr>
          <p:nvPr/>
        </p:nvSpPr>
        <p:spPr bwMode="auto">
          <a:xfrm>
            <a:off x="2747963" y="814388"/>
            <a:ext cx="41021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Gök Kutbu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3511" name="Oval 39"/>
          <p:cNvSpPr>
            <a:spLocks noChangeArrowheads="1"/>
          </p:cNvSpPr>
          <p:nvPr/>
        </p:nvSpPr>
        <p:spPr bwMode="auto">
          <a:xfrm>
            <a:off x="4216400" y="1689100"/>
            <a:ext cx="127000" cy="762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5781497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untitl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4" descr="su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81" t="38353" r="41765" b="38150"/>
          <a:stretch>
            <a:fillRect/>
          </a:stretch>
        </p:blipFill>
        <p:spPr bwMode="auto">
          <a:xfrm>
            <a:off x="2517775" y="0"/>
            <a:ext cx="1027113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030663" y="384175"/>
            <a:ext cx="4533900" cy="1143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Günlük Hareket: Dünya’nın kendi ekseni etrafında dönmesi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7653" name="Line 6"/>
          <p:cNvSpPr>
            <a:spLocks noChangeShapeType="1"/>
          </p:cNvSpPr>
          <p:nvPr/>
        </p:nvSpPr>
        <p:spPr bwMode="auto">
          <a:xfrm flipH="1">
            <a:off x="6319838" y="2549525"/>
            <a:ext cx="739775" cy="474663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>
            <a:off x="3476625" y="1463675"/>
            <a:ext cx="385763" cy="668338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7655" name="Line 8"/>
          <p:cNvSpPr>
            <a:spLocks noChangeShapeType="1"/>
          </p:cNvSpPr>
          <p:nvPr/>
        </p:nvSpPr>
        <p:spPr bwMode="auto">
          <a:xfrm flipV="1">
            <a:off x="2071688" y="4400550"/>
            <a:ext cx="936625" cy="536575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7656" name="Line 9"/>
          <p:cNvSpPr>
            <a:spLocks noChangeShapeType="1"/>
          </p:cNvSpPr>
          <p:nvPr/>
        </p:nvSpPr>
        <p:spPr bwMode="auto">
          <a:xfrm flipH="1" flipV="1">
            <a:off x="5573713" y="4572000"/>
            <a:ext cx="487362" cy="708025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pic>
        <p:nvPicPr>
          <p:cNvPr id="27657" name="Picture 10" descr="su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81" t="38353" r="41765" b="38150"/>
          <a:stretch>
            <a:fillRect/>
          </a:stretch>
        </p:blipFill>
        <p:spPr bwMode="auto">
          <a:xfrm>
            <a:off x="2670175" y="152400"/>
            <a:ext cx="1027113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8" name="Text Box 11"/>
          <p:cNvSpPr txBox="1">
            <a:spLocks noChangeArrowheads="1"/>
          </p:cNvSpPr>
          <p:nvPr/>
        </p:nvSpPr>
        <p:spPr bwMode="auto">
          <a:xfrm>
            <a:off x="2582863" y="1123950"/>
            <a:ext cx="1716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r-TR" altLang="tr-TR" sz="1800">
                <a:solidFill>
                  <a:schemeClr val="bg1"/>
                </a:solidFill>
              </a:rPr>
              <a:t>Öğle Vakti</a:t>
            </a:r>
            <a:endParaRPr lang="en-US" altLang="tr-TR" sz="1800">
              <a:solidFill>
                <a:schemeClr val="bg1"/>
              </a:solidFill>
            </a:endParaRPr>
          </a:p>
        </p:txBody>
      </p:sp>
      <p:sp>
        <p:nvSpPr>
          <p:cNvPr id="27659" name="Text Box 12"/>
          <p:cNvSpPr txBox="1">
            <a:spLocks noChangeArrowheads="1"/>
          </p:cNvSpPr>
          <p:nvPr/>
        </p:nvSpPr>
        <p:spPr bwMode="auto">
          <a:xfrm>
            <a:off x="6621463" y="2255838"/>
            <a:ext cx="17160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r-TR" altLang="tr-TR" sz="1800">
                <a:solidFill>
                  <a:schemeClr val="bg1"/>
                </a:solidFill>
              </a:rPr>
              <a:t>Sabah</a:t>
            </a:r>
            <a:endParaRPr lang="en-US" altLang="tr-TR" sz="1800">
              <a:solidFill>
                <a:schemeClr val="bg1"/>
              </a:solidFill>
            </a:endParaRPr>
          </a:p>
        </p:txBody>
      </p:sp>
      <p:sp>
        <p:nvSpPr>
          <p:cNvPr id="27660" name="Text Box 13"/>
          <p:cNvSpPr txBox="1">
            <a:spLocks noChangeArrowheads="1"/>
          </p:cNvSpPr>
          <p:nvPr/>
        </p:nvSpPr>
        <p:spPr bwMode="auto">
          <a:xfrm>
            <a:off x="5475288" y="5260975"/>
            <a:ext cx="1716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r-TR" altLang="tr-TR" sz="1800">
                <a:solidFill>
                  <a:schemeClr val="bg1"/>
                </a:solidFill>
              </a:rPr>
              <a:t>Gece Yarısı</a:t>
            </a:r>
            <a:endParaRPr lang="en-US" altLang="tr-TR" sz="1800">
              <a:solidFill>
                <a:schemeClr val="bg1"/>
              </a:solidFill>
            </a:endParaRPr>
          </a:p>
        </p:txBody>
      </p:sp>
      <p:sp>
        <p:nvSpPr>
          <p:cNvPr id="27661" name="Text Box 14"/>
          <p:cNvSpPr txBox="1">
            <a:spLocks noChangeArrowheads="1"/>
          </p:cNvSpPr>
          <p:nvPr/>
        </p:nvSpPr>
        <p:spPr bwMode="auto">
          <a:xfrm>
            <a:off x="825500" y="4845050"/>
            <a:ext cx="1716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r-TR" altLang="tr-TR" sz="1800">
                <a:solidFill>
                  <a:schemeClr val="bg1"/>
                </a:solidFill>
              </a:rPr>
              <a:t>Akşam</a:t>
            </a:r>
            <a:endParaRPr lang="en-US" altLang="tr-TR" sz="1800">
              <a:solidFill>
                <a:schemeClr val="bg1"/>
              </a:solidFill>
            </a:endParaRPr>
          </a:p>
        </p:txBody>
      </p:sp>
      <p:sp>
        <p:nvSpPr>
          <p:cNvPr id="27662" name="Text Box 15"/>
          <p:cNvSpPr txBox="1">
            <a:spLocks noChangeArrowheads="1"/>
          </p:cNvSpPr>
          <p:nvPr/>
        </p:nvSpPr>
        <p:spPr bwMode="auto">
          <a:xfrm>
            <a:off x="107950" y="2276475"/>
            <a:ext cx="3124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400">
                <a:solidFill>
                  <a:schemeClr val="bg1"/>
                </a:solidFill>
              </a:rPr>
              <a:t>Dünya batı’dan doğu’ya doğru hareket etmektedir.</a:t>
            </a:r>
            <a:endParaRPr lang="en-US" altLang="tr-TR" sz="2400">
              <a:solidFill>
                <a:schemeClr val="bg1"/>
              </a:solidFill>
            </a:endParaRPr>
          </a:p>
        </p:txBody>
      </p:sp>
      <p:sp>
        <p:nvSpPr>
          <p:cNvPr id="27663" name="14 Metin kutusu"/>
          <p:cNvSpPr txBox="1">
            <a:spLocks noChangeArrowheads="1"/>
          </p:cNvSpPr>
          <p:nvPr/>
        </p:nvSpPr>
        <p:spPr bwMode="auto">
          <a:xfrm>
            <a:off x="107950" y="5468938"/>
            <a:ext cx="28082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solidFill>
                  <a:schemeClr val="bg1"/>
                </a:solidFill>
              </a:rPr>
              <a:t>Dünya, kendi ekseni etrafında bir tam dönmesini yaklaşık olarak 23 sa 56 dk da tamamlar</a:t>
            </a:r>
          </a:p>
        </p:txBody>
      </p:sp>
    </p:spTree>
    <p:extLst>
      <p:ext uri="{BB962C8B-B14F-4D97-AF65-F5344CB8AC3E}">
        <p14:creationId xmlns:p14="http://schemas.microsoft.com/office/powerpoint/2010/main" val="247159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Oval 2"/>
          <p:cNvSpPr>
            <a:spLocks noChangeArrowheads="1"/>
          </p:cNvSpPr>
          <p:nvPr/>
        </p:nvSpPr>
        <p:spPr bwMode="auto">
          <a:xfrm>
            <a:off x="1719263" y="1435100"/>
            <a:ext cx="5124450" cy="51181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64515" name="Line 3"/>
          <p:cNvSpPr>
            <a:spLocks noChangeShapeType="1"/>
          </p:cNvSpPr>
          <p:nvPr/>
        </p:nvSpPr>
        <p:spPr bwMode="auto">
          <a:xfrm flipV="1">
            <a:off x="4279900" y="1752600"/>
            <a:ext cx="0" cy="20193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16" name="Arc 4"/>
          <p:cNvSpPr>
            <a:spLocks/>
          </p:cNvSpPr>
          <p:nvPr/>
        </p:nvSpPr>
        <p:spPr bwMode="auto">
          <a:xfrm flipV="1">
            <a:off x="1700213" y="1079500"/>
            <a:ext cx="5143500" cy="3619500"/>
          </a:xfrm>
          <a:custGeom>
            <a:avLst/>
            <a:gdLst>
              <a:gd name="T0" fmla="*/ 0 w 25303"/>
              <a:gd name="T1" fmla="*/ 2147483647 h 21600"/>
              <a:gd name="T2" fmla="*/ 2147483647 w 25303"/>
              <a:gd name="T3" fmla="*/ 2147483647 h 21600"/>
              <a:gd name="T4" fmla="*/ 2147483647 w 25303"/>
              <a:gd name="T5" fmla="*/ 2147483647 h 21600"/>
              <a:gd name="T6" fmla="*/ 0 60000 65536"/>
              <a:gd name="T7" fmla="*/ 0 60000 65536"/>
              <a:gd name="T8" fmla="*/ 0 60000 65536"/>
              <a:gd name="T9" fmla="*/ 0 w 25303"/>
              <a:gd name="T10" fmla="*/ 0 h 21600"/>
              <a:gd name="T11" fmla="*/ 25303 w 253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303" h="21600" fill="none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</a:path>
              <a:path w="25303" h="21600" stroke="0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  <a:lnTo>
                  <a:pt x="12693" y="21600"/>
                </a:lnTo>
                <a:lnTo>
                  <a:pt x="-1" y="4122"/>
                </a:lnTo>
                <a:close/>
              </a:path>
            </a:pathLst>
          </a:custGeom>
          <a:noFill/>
          <a:ln w="38100">
            <a:solidFill>
              <a:srgbClr val="000099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17" name="Arc 5"/>
          <p:cNvSpPr>
            <a:spLocks/>
          </p:cNvSpPr>
          <p:nvPr/>
        </p:nvSpPr>
        <p:spPr bwMode="auto">
          <a:xfrm flipV="1">
            <a:off x="2965450" y="1733550"/>
            <a:ext cx="2700338" cy="904875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18" name="Arc 6"/>
          <p:cNvSpPr>
            <a:spLocks/>
          </p:cNvSpPr>
          <p:nvPr/>
        </p:nvSpPr>
        <p:spPr bwMode="auto">
          <a:xfrm flipV="1">
            <a:off x="3668713" y="1460500"/>
            <a:ext cx="1216025" cy="679450"/>
          </a:xfrm>
          <a:custGeom>
            <a:avLst/>
            <a:gdLst>
              <a:gd name="T0" fmla="*/ 2147483647 w 43200"/>
              <a:gd name="T1" fmla="*/ 2147483647 h 40439"/>
              <a:gd name="T2" fmla="*/ 2147483647 w 43200"/>
              <a:gd name="T3" fmla="*/ 2147483647 h 40439"/>
              <a:gd name="T4" fmla="*/ 2147483647 w 43200"/>
              <a:gd name="T5" fmla="*/ 1721401470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19" name="Arc 7"/>
          <p:cNvSpPr>
            <a:spLocks/>
          </p:cNvSpPr>
          <p:nvPr/>
        </p:nvSpPr>
        <p:spPr bwMode="auto">
          <a:xfrm flipV="1">
            <a:off x="2312988" y="2112963"/>
            <a:ext cx="3992562" cy="1203325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0" name="Arc 8"/>
          <p:cNvSpPr>
            <a:spLocks/>
          </p:cNvSpPr>
          <p:nvPr/>
        </p:nvSpPr>
        <p:spPr bwMode="auto">
          <a:xfrm flipV="1">
            <a:off x="1827213" y="1676400"/>
            <a:ext cx="4886325" cy="3800475"/>
          </a:xfrm>
          <a:custGeom>
            <a:avLst/>
            <a:gdLst>
              <a:gd name="T0" fmla="*/ 0 w 24598"/>
              <a:gd name="T1" fmla="*/ 2147483647 h 21600"/>
              <a:gd name="T2" fmla="*/ 2147483647 w 24598"/>
              <a:gd name="T3" fmla="*/ 2147483647 h 21600"/>
              <a:gd name="T4" fmla="*/ 2147483647 w 24598"/>
              <a:gd name="T5" fmla="*/ 2147483647 h 21600"/>
              <a:gd name="T6" fmla="*/ 0 60000 65536"/>
              <a:gd name="T7" fmla="*/ 0 60000 65536"/>
              <a:gd name="T8" fmla="*/ 0 60000 65536"/>
              <a:gd name="T9" fmla="*/ 0 w 24598"/>
              <a:gd name="T10" fmla="*/ 0 h 21600"/>
              <a:gd name="T11" fmla="*/ 24598 w 2459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98" h="21600" fill="none" extrusionOk="0">
                <a:moveTo>
                  <a:pt x="0" y="4253"/>
                </a:moveTo>
                <a:cubicBezTo>
                  <a:pt x="3722" y="1491"/>
                  <a:pt x="8235" y="-1"/>
                  <a:pt x="12871" y="0"/>
                </a:cubicBezTo>
                <a:cubicBezTo>
                  <a:pt x="17031" y="0"/>
                  <a:pt x="21104" y="1201"/>
                  <a:pt x="24598" y="3460"/>
                </a:cubicBezTo>
              </a:path>
              <a:path w="24598" h="21600" stroke="0" extrusionOk="0">
                <a:moveTo>
                  <a:pt x="0" y="4253"/>
                </a:moveTo>
                <a:cubicBezTo>
                  <a:pt x="3722" y="1491"/>
                  <a:pt x="8235" y="-1"/>
                  <a:pt x="12871" y="0"/>
                </a:cubicBezTo>
                <a:cubicBezTo>
                  <a:pt x="17031" y="0"/>
                  <a:pt x="21104" y="1201"/>
                  <a:pt x="24598" y="3460"/>
                </a:cubicBezTo>
                <a:lnTo>
                  <a:pt x="12871" y="21600"/>
                </a:lnTo>
                <a:lnTo>
                  <a:pt x="0" y="4253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1" name="Arc 9"/>
          <p:cNvSpPr>
            <a:spLocks/>
          </p:cNvSpPr>
          <p:nvPr/>
        </p:nvSpPr>
        <p:spPr bwMode="auto">
          <a:xfrm flipV="1">
            <a:off x="2265363" y="2217738"/>
            <a:ext cx="3824287" cy="4003675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4256088" y="1447800"/>
            <a:ext cx="0" cy="5092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3" name="Arc 11"/>
          <p:cNvSpPr>
            <a:spLocks/>
          </p:cNvSpPr>
          <p:nvPr/>
        </p:nvSpPr>
        <p:spPr bwMode="auto">
          <a:xfrm>
            <a:off x="2184400" y="1471613"/>
            <a:ext cx="2976563" cy="5065712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4" name="Arc 12"/>
          <p:cNvSpPr>
            <a:spLocks/>
          </p:cNvSpPr>
          <p:nvPr/>
        </p:nvSpPr>
        <p:spPr bwMode="auto">
          <a:xfrm flipH="1">
            <a:off x="2724150" y="1485900"/>
            <a:ext cx="3167063" cy="488950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5" name="Arc 13"/>
          <p:cNvSpPr>
            <a:spLocks/>
          </p:cNvSpPr>
          <p:nvPr/>
        </p:nvSpPr>
        <p:spPr bwMode="auto">
          <a:xfrm flipH="1">
            <a:off x="3370263" y="1471613"/>
            <a:ext cx="2974975" cy="5065712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6" name="Arc 14"/>
          <p:cNvSpPr>
            <a:spLocks/>
          </p:cNvSpPr>
          <p:nvPr/>
        </p:nvSpPr>
        <p:spPr bwMode="auto">
          <a:xfrm>
            <a:off x="2649538" y="1503363"/>
            <a:ext cx="3167062" cy="48387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38100">
            <a:solidFill>
              <a:srgbClr val="000099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7" name="Arc 15"/>
          <p:cNvSpPr>
            <a:spLocks/>
          </p:cNvSpPr>
          <p:nvPr/>
        </p:nvSpPr>
        <p:spPr bwMode="auto">
          <a:xfrm flipH="1">
            <a:off x="3278188" y="1639888"/>
            <a:ext cx="3194050" cy="3629025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8" name="Arc 16"/>
          <p:cNvSpPr>
            <a:spLocks/>
          </p:cNvSpPr>
          <p:nvPr/>
        </p:nvSpPr>
        <p:spPr bwMode="auto">
          <a:xfrm>
            <a:off x="2017713" y="1649413"/>
            <a:ext cx="3225800" cy="3629025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29" name="Arc 17"/>
          <p:cNvSpPr>
            <a:spLocks/>
          </p:cNvSpPr>
          <p:nvPr/>
        </p:nvSpPr>
        <p:spPr bwMode="auto">
          <a:xfrm>
            <a:off x="2065338" y="1762125"/>
            <a:ext cx="4246562" cy="3092450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64530" name="Group 18"/>
          <p:cNvGrpSpPr>
            <a:grpSpLocks/>
          </p:cNvGrpSpPr>
          <p:nvPr/>
        </p:nvGrpSpPr>
        <p:grpSpPr bwMode="auto">
          <a:xfrm>
            <a:off x="3903663" y="3568700"/>
            <a:ext cx="777875" cy="863600"/>
            <a:chOff x="2459" y="2248"/>
            <a:chExt cx="490" cy="544"/>
          </a:xfrm>
        </p:grpSpPr>
        <p:sp>
          <p:nvSpPr>
            <p:cNvPr id="400403" name="Oval 19"/>
            <p:cNvSpPr>
              <a:spLocks noChangeArrowheads="1"/>
            </p:cNvSpPr>
            <p:nvPr/>
          </p:nvSpPr>
          <p:spPr bwMode="auto">
            <a:xfrm>
              <a:off x="2459" y="2303"/>
              <a:ext cx="490" cy="489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>
                <a:latin typeface="+mn-lt"/>
                <a:cs typeface="+mn-cs"/>
              </a:endParaRPr>
            </a:p>
          </p:txBody>
        </p:sp>
        <p:sp>
          <p:nvSpPr>
            <p:cNvPr id="64547" name="Line 20"/>
            <p:cNvSpPr>
              <a:spLocks noChangeShapeType="1"/>
            </p:cNvSpPr>
            <p:nvPr/>
          </p:nvSpPr>
          <p:spPr bwMode="auto">
            <a:xfrm>
              <a:off x="2704" y="2303"/>
              <a:ext cx="0" cy="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48" name="Arc 21"/>
            <p:cNvSpPr>
              <a:spLocks/>
            </p:cNvSpPr>
            <p:nvPr/>
          </p:nvSpPr>
          <p:spPr bwMode="auto">
            <a:xfrm>
              <a:off x="2507" y="2305"/>
              <a:ext cx="285" cy="485"/>
            </a:xfrm>
            <a:custGeom>
              <a:avLst/>
              <a:gdLst>
                <a:gd name="T0" fmla="*/ 0 w 21600"/>
                <a:gd name="T1" fmla="*/ 0 h 30866"/>
                <a:gd name="T2" fmla="*/ 0 w 21600"/>
                <a:gd name="T3" fmla="*/ 0 h 30866"/>
                <a:gd name="T4" fmla="*/ 0 w 21600"/>
                <a:gd name="T5" fmla="*/ 0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49" name="Arc 22"/>
            <p:cNvSpPr>
              <a:spLocks/>
            </p:cNvSpPr>
            <p:nvPr/>
          </p:nvSpPr>
          <p:spPr bwMode="auto">
            <a:xfrm flipH="1">
              <a:off x="2557" y="2306"/>
              <a:ext cx="304" cy="469"/>
            </a:xfrm>
            <a:custGeom>
              <a:avLst/>
              <a:gdLst>
                <a:gd name="T0" fmla="*/ 0 w 21600"/>
                <a:gd name="T1" fmla="*/ 0 h 33362"/>
                <a:gd name="T2" fmla="*/ 0 w 21600"/>
                <a:gd name="T3" fmla="*/ 0 h 33362"/>
                <a:gd name="T4" fmla="*/ 0 w 21600"/>
                <a:gd name="T5" fmla="*/ 0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0" name="Arc 23"/>
            <p:cNvSpPr>
              <a:spLocks/>
            </p:cNvSpPr>
            <p:nvPr/>
          </p:nvSpPr>
          <p:spPr bwMode="auto">
            <a:xfrm flipH="1">
              <a:off x="2619" y="2305"/>
              <a:ext cx="285" cy="485"/>
            </a:xfrm>
            <a:custGeom>
              <a:avLst/>
              <a:gdLst>
                <a:gd name="T0" fmla="*/ 0 w 21600"/>
                <a:gd name="T1" fmla="*/ 0 h 30866"/>
                <a:gd name="T2" fmla="*/ 0 w 21600"/>
                <a:gd name="T3" fmla="*/ 0 h 30866"/>
                <a:gd name="T4" fmla="*/ 0 w 21600"/>
                <a:gd name="T5" fmla="*/ 0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1" name="Arc 24"/>
            <p:cNvSpPr>
              <a:spLocks/>
            </p:cNvSpPr>
            <p:nvPr/>
          </p:nvSpPr>
          <p:spPr bwMode="auto">
            <a:xfrm>
              <a:off x="2549" y="2306"/>
              <a:ext cx="303" cy="465"/>
            </a:xfrm>
            <a:custGeom>
              <a:avLst/>
              <a:gdLst>
                <a:gd name="T0" fmla="*/ 0 w 21600"/>
                <a:gd name="T1" fmla="*/ 0 h 33113"/>
                <a:gd name="T2" fmla="*/ 0 w 21600"/>
                <a:gd name="T3" fmla="*/ 0 h 33113"/>
                <a:gd name="T4" fmla="*/ 0 w 21600"/>
                <a:gd name="T5" fmla="*/ 0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2" name="Arc 25"/>
            <p:cNvSpPr>
              <a:spLocks/>
            </p:cNvSpPr>
            <p:nvPr/>
          </p:nvSpPr>
          <p:spPr bwMode="auto">
            <a:xfrm flipH="1">
              <a:off x="2610" y="2325"/>
              <a:ext cx="307" cy="348"/>
            </a:xfrm>
            <a:custGeom>
              <a:avLst/>
              <a:gdLst>
                <a:gd name="T0" fmla="*/ 0 w 22284"/>
                <a:gd name="T1" fmla="*/ 0 h 25358"/>
                <a:gd name="T2" fmla="*/ 0 w 22284"/>
                <a:gd name="T3" fmla="*/ 0 h 25358"/>
                <a:gd name="T4" fmla="*/ 0 w 22284"/>
                <a:gd name="T5" fmla="*/ 0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3" name="Arc 26"/>
            <p:cNvSpPr>
              <a:spLocks/>
            </p:cNvSpPr>
            <p:nvPr/>
          </p:nvSpPr>
          <p:spPr bwMode="auto">
            <a:xfrm>
              <a:off x="2489" y="2325"/>
              <a:ext cx="312" cy="348"/>
            </a:xfrm>
            <a:custGeom>
              <a:avLst/>
              <a:gdLst>
                <a:gd name="T0" fmla="*/ 0 w 22702"/>
                <a:gd name="T1" fmla="*/ 0 h 25358"/>
                <a:gd name="T2" fmla="*/ 0 w 22702"/>
                <a:gd name="T3" fmla="*/ 0 h 25358"/>
                <a:gd name="T4" fmla="*/ 0 w 22702"/>
                <a:gd name="T5" fmla="*/ 0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4" name="Arc 27"/>
            <p:cNvSpPr>
              <a:spLocks/>
            </p:cNvSpPr>
            <p:nvPr/>
          </p:nvSpPr>
          <p:spPr bwMode="auto">
            <a:xfrm>
              <a:off x="2494" y="2333"/>
              <a:ext cx="407" cy="296"/>
            </a:xfrm>
            <a:custGeom>
              <a:avLst/>
              <a:gdLst>
                <a:gd name="T0" fmla="*/ 0 w 29640"/>
                <a:gd name="T1" fmla="*/ 0 h 21600"/>
                <a:gd name="T2" fmla="*/ 0 w 29640"/>
                <a:gd name="T3" fmla="*/ 0 h 21600"/>
                <a:gd name="T4" fmla="*/ 0 w 29640"/>
                <a:gd name="T5" fmla="*/ 0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5" name="Arc 28"/>
            <p:cNvSpPr>
              <a:spLocks/>
            </p:cNvSpPr>
            <p:nvPr/>
          </p:nvSpPr>
          <p:spPr bwMode="auto">
            <a:xfrm flipV="1">
              <a:off x="2460" y="2248"/>
              <a:ext cx="487" cy="383"/>
            </a:xfrm>
            <a:custGeom>
              <a:avLst/>
              <a:gdLst>
                <a:gd name="T0" fmla="*/ 0 w 28175"/>
                <a:gd name="T1" fmla="*/ 0 h 21600"/>
                <a:gd name="T2" fmla="*/ 0 w 28175"/>
                <a:gd name="T3" fmla="*/ 0 h 21600"/>
                <a:gd name="T4" fmla="*/ 0 w 28175"/>
                <a:gd name="T5" fmla="*/ 0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6" name="Arc 29"/>
            <p:cNvSpPr>
              <a:spLocks/>
            </p:cNvSpPr>
            <p:nvPr/>
          </p:nvSpPr>
          <p:spPr bwMode="auto">
            <a:xfrm flipV="1">
              <a:off x="2578" y="2331"/>
              <a:ext cx="259" cy="87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7" name="Arc 30"/>
            <p:cNvSpPr>
              <a:spLocks/>
            </p:cNvSpPr>
            <p:nvPr/>
          </p:nvSpPr>
          <p:spPr bwMode="auto">
            <a:xfrm flipV="1">
              <a:off x="2645" y="2305"/>
              <a:ext cx="117" cy="65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8" name="Arc 31"/>
            <p:cNvSpPr>
              <a:spLocks/>
            </p:cNvSpPr>
            <p:nvPr/>
          </p:nvSpPr>
          <p:spPr bwMode="auto">
            <a:xfrm flipV="1">
              <a:off x="2480" y="2379"/>
              <a:ext cx="448" cy="176"/>
            </a:xfrm>
            <a:custGeom>
              <a:avLst/>
              <a:gdLst>
                <a:gd name="T0" fmla="*/ 0 w 39297"/>
                <a:gd name="T1" fmla="*/ 0 h 21600"/>
                <a:gd name="T2" fmla="*/ 0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59" name="Arc 32"/>
            <p:cNvSpPr>
              <a:spLocks/>
            </p:cNvSpPr>
            <p:nvPr/>
          </p:nvSpPr>
          <p:spPr bwMode="auto">
            <a:xfrm flipV="1">
              <a:off x="2516" y="2367"/>
              <a:ext cx="382" cy="116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60" name="Arc 33"/>
            <p:cNvSpPr>
              <a:spLocks/>
            </p:cNvSpPr>
            <p:nvPr/>
          </p:nvSpPr>
          <p:spPr bwMode="auto">
            <a:xfrm flipV="1">
              <a:off x="2468" y="2326"/>
              <a:ext cx="466" cy="383"/>
            </a:xfrm>
            <a:custGeom>
              <a:avLst/>
              <a:gdLst>
                <a:gd name="T0" fmla="*/ 0 w 26908"/>
                <a:gd name="T1" fmla="*/ 0 h 21600"/>
                <a:gd name="T2" fmla="*/ 0 w 26908"/>
                <a:gd name="T3" fmla="*/ 0 h 21600"/>
                <a:gd name="T4" fmla="*/ 0 w 26908"/>
                <a:gd name="T5" fmla="*/ 0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4561" name="Arc 34"/>
            <p:cNvSpPr>
              <a:spLocks/>
            </p:cNvSpPr>
            <p:nvPr/>
          </p:nvSpPr>
          <p:spPr bwMode="auto">
            <a:xfrm flipV="1">
              <a:off x="2511" y="2378"/>
              <a:ext cx="366" cy="382"/>
            </a:xfrm>
            <a:custGeom>
              <a:avLst/>
              <a:gdLst>
                <a:gd name="T0" fmla="*/ 0 w 21163"/>
                <a:gd name="T1" fmla="*/ 0 h 21600"/>
                <a:gd name="T2" fmla="*/ 0 w 21163"/>
                <a:gd name="T3" fmla="*/ 0 h 21600"/>
                <a:gd name="T4" fmla="*/ 0 w 2116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64531" name="Arc 35"/>
          <p:cNvSpPr>
            <a:spLocks/>
          </p:cNvSpPr>
          <p:nvPr/>
        </p:nvSpPr>
        <p:spPr bwMode="auto">
          <a:xfrm flipV="1">
            <a:off x="1860550" y="2233613"/>
            <a:ext cx="4857750" cy="1836737"/>
          </a:xfrm>
          <a:custGeom>
            <a:avLst/>
            <a:gdLst>
              <a:gd name="T0" fmla="*/ 0 w 35915"/>
              <a:gd name="T1" fmla="*/ 2147483647 h 21600"/>
              <a:gd name="T2" fmla="*/ 2147483647 w 35915"/>
              <a:gd name="T3" fmla="*/ 2147483647 h 21600"/>
              <a:gd name="T4" fmla="*/ 2147483647 w 35915"/>
              <a:gd name="T5" fmla="*/ 2147483647 h 21600"/>
              <a:gd name="T6" fmla="*/ 0 60000 65536"/>
              <a:gd name="T7" fmla="*/ 0 60000 65536"/>
              <a:gd name="T8" fmla="*/ 0 60000 65536"/>
              <a:gd name="T9" fmla="*/ 0 w 35915"/>
              <a:gd name="T10" fmla="*/ 0 h 21600"/>
              <a:gd name="T11" fmla="*/ 35915 w 359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915" h="21600" fill="none" extrusionOk="0">
                <a:moveTo>
                  <a:pt x="-1" y="9809"/>
                </a:moveTo>
                <a:cubicBezTo>
                  <a:pt x="3986" y="3690"/>
                  <a:pt x="10794" y="-1"/>
                  <a:pt x="18098" y="0"/>
                </a:cubicBezTo>
                <a:cubicBezTo>
                  <a:pt x="25221" y="0"/>
                  <a:pt x="31887" y="3512"/>
                  <a:pt x="35915" y="9388"/>
                </a:cubicBezTo>
              </a:path>
              <a:path w="35915" h="21600" stroke="0" extrusionOk="0">
                <a:moveTo>
                  <a:pt x="-1" y="9809"/>
                </a:moveTo>
                <a:cubicBezTo>
                  <a:pt x="3986" y="3690"/>
                  <a:pt x="10794" y="-1"/>
                  <a:pt x="18098" y="0"/>
                </a:cubicBezTo>
                <a:cubicBezTo>
                  <a:pt x="25221" y="0"/>
                  <a:pt x="31887" y="3512"/>
                  <a:pt x="35915" y="9388"/>
                </a:cubicBezTo>
                <a:lnTo>
                  <a:pt x="18098" y="21600"/>
                </a:lnTo>
                <a:lnTo>
                  <a:pt x="-1" y="980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4532" name="Oval 36"/>
          <p:cNvSpPr>
            <a:spLocks noChangeArrowheads="1"/>
          </p:cNvSpPr>
          <p:nvPr/>
        </p:nvSpPr>
        <p:spPr bwMode="auto">
          <a:xfrm>
            <a:off x="4216400" y="1689100"/>
            <a:ext cx="127000" cy="76200"/>
          </a:xfrm>
          <a:prstGeom prst="ellipse">
            <a:avLst/>
          </a:prstGeom>
          <a:solidFill>
            <a:srgbClr val="0000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00421" name="Arc 37"/>
          <p:cNvSpPr>
            <a:spLocks/>
          </p:cNvSpPr>
          <p:nvPr/>
        </p:nvSpPr>
        <p:spPr bwMode="auto">
          <a:xfrm flipV="1">
            <a:off x="2684463" y="2654300"/>
            <a:ext cx="3175000" cy="2057400"/>
          </a:xfrm>
          <a:custGeom>
            <a:avLst/>
            <a:gdLst>
              <a:gd name="T0" fmla="*/ 0 w 20601"/>
              <a:gd name="T1" fmla="*/ 2147483647 h 21600"/>
              <a:gd name="T2" fmla="*/ 2147483647 w 20601"/>
              <a:gd name="T3" fmla="*/ 2147483647 h 21600"/>
              <a:gd name="T4" fmla="*/ 2147483647 w 20601"/>
              <a:gd name="T5" fmla="*/ 2147483647 h 21600"/>
              <a:gd name="T6" fmla="*/ 0 60000 65536"/>
              <a:gd name="T7" fmla="*/ 0 60000 65536"/>
              <a:gd name="T8" fmla="*/ 0 60000 65536"/>
              <a:gd name="T9" fmla="*/ 0 w 20601"/>
              <a:gd name="T10" fmla="*/ 0 h 21600"/>
              <a:gd name="T11" fmla="*/ 20601 w 2060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601" h="21600" fill="none" extrusionOk="0">
                <a:moveTo>
                  <a:pt x="0" y="2765"/>
                </a:moveTo>
                <a:cubicBezTo>
                  <a:pt x="3229" y="952"/>
                  <a:pt x="6870" y="-1"/>
                  <a:pt x="10574" y="0"/>
                </a:cubicBezTo>
                <a:cubicBezTo>
                  <a:pt x="14066" y="0"/>
                  <a:pt x="17507" y="847"/>
                  <a:pt x="20601" y="2468"/>
                </a:cubicBezTo>
              </a:path>
              <a:path w="20601" h="21600" stroke="0" extrusionOk="0">
                <a:moveTo>
                  <a:pt x="0" y="2765"/>
                </a:moveTo>
                <a:cubicBezTo>
                  <a:pt x="3229" y="952"/>
                  <a:pt x="6870" y="-1"/>
                  <a:pt x="10574" y="0"/>
                </a:cubicBezTo>
                <a:cubicBezTo>
                  <a:pt x="14066" y="0"/>
                  <a:pt x="17507" y="847"/>
                  <a:pt x="20601" y="2468"/>
                </a:cubicBezTo>
                <a:lnTo>
                  <a:pt x="10574" y="21600"/>
                </a:lnTo>
                <a:lnTo>
                  <a:pt x="0" y="2765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0422" name="Arc 38"/>
          <p:cNvSpPr>
            <a:spLocks/>
          </p:cNvSpPr>
          <p:nvPr/>
        </p:nvSpPr>
        <p:spPr bwMode="auto">
          <a:xfrm flipH="1">
            <a:off x="3232150" y="3289300"/>
            <a:ext cx="2678113" cy="1146175"/>
          </a:xfrm>
          <a:custGeom>
            <a:avLst/>
            <a:gdLst>
              <a:gd name="T0" fmla="*/ 0 w 21595"/>
              <a:gd name="T1" fmla="*/ 2147483647 h 9248"/>
              <a:gd name="T2" fmla="*/ 2147483647 w 21595"/>
              <a:gd name="T3" fmla="*/ 0 h 9248"/>
              <a:gd name="T4" fmla="*/ 2147483647 w 21595"/>
              <a:gd name="T5" fmla="*/ 2147483647 h 9248"/>
              <a:gd name="T6" fmla="*/ 0 60000 65536"/>
              <a:gd name="T7" fmla="*/ 0 60000 65536"/>
              <a:gd name="T8" fmla="*/ 0 60000 65536"/>
              <a:gd name="T9" fmla="*/ 0 w 21595"/>
              <a:gd name="T10" fmla="*/ 0 h 9248"/>
              <a:gd name="T11" fmla="*/ 21595 w 21595"/>
              <a:gd name="T12" fmla="*/ 9248 h 9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5" h="9248" fill="none" extrusionOk="0">
                <a:moveTo>
                  <a:pt x="-1" y="8802"/>
                </a:moveTo>
                <a:cubicBezTo>
                  <a:pt x="62" y="5755"/>
                  <a:pt x="769" y="2754"/>
                  <a:pt x="2074" y="-1"/>
                </a:cubicBezTo>
              </a:path>
              <a:path w="21595" h="9248" stroke="0" extrusionOk="0">
                <a:moveTo>
                  <a:pt x="-1" y="8802"/>
                </a:moveTo>
                <a:cubicBezTo>
                  <a:pt x="62" y="5755"/>
                  <a:pt x="769" y="2754"/>
                  <a:pt x="2074" y="-1"/>
                </a:cubicBezTo>
                <a:lnTo>
                  <a:pt x="21595" y="9248"/>
                </a:lnTo>
                <a:lnTo>
                  <a:pt x="-1" y="8802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0423" name="AutoShape 39"/>
          <p:cNvSpPr>
            <a:spLocks noChangeArrowheads="1"/>
          </p:cNvSpPr>
          <p:nvPr/>
        </p:nvSpPr>
        <p:spPr bwMode="auto">
          <a:xfrm>
            <a:off x="5326063" y="2870200"/>
            <a:ext cx="400050" cy="381000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latin typeface="+mn-lt"/>
              <a:cs typeface="+mn-cs"/>
            </a:endParaRPr>
          </a:p>
        </p:txBody>
      </p:sp>
      <p:sp>
        <p:nvSpPr>
          <p:cNvPr id="400424" name="Rectangle 40"/>
          <p:cNvSpPr>
            <a:spLocks noGrp="1" noChangeArrowheads="1"/>
          </p:cNvSpPr>
          <p:nvPr>
            <p:ph type="title" idx="4294967295"/>
          </p:nvPr>
        </p:nvSpPr>
        <p:spPr>
          <a:xfrm>
            <a:off x="223838" y="0"/>
            <a:ext cx="8920162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  <p:sp>
        <p:nvSpPr>
          <p:cNvPr id="400425" name="Oval 41"/>
          <p:cNvSpPr>
            <a:spLocks noChangeArrowheads="1"/>
          </p:cNvSpPr>
          <p:nvPr/>
        </p:nvSpPr>
        <p:spPr bwMode="auto">
          <a:xfrm>
            <a:off x="2565400" y="4356100"/>
            <a:ext cx="152400" cy="1524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00426" name="Line 42"/>
          <p:cNvSpPr>
            <a:spLocks noChangeShapeType="1"/>
          </p:cNvSpPr>
          <p:nvPr/>
        </p:nvSpPr>
        <p:spPr bwMode="auto">
          <a:xfrm flipH="1">
            <a:off x="1485900" y="4483100"/>
            <a:ext cx="1079500" cy="1079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0427" name="Freeform 43"/>
          <p:cNvSpPr>
            <a:spLocks/>
          </p:cNvSpPr>
          <p:nvPr/>
        </p:nvSpPr>
        <p:spPr bwMode="auto">
          <a:xfrm>
            <a:off x="1290638" y="5535613"/>
            <a:ext cx="168275" cy="301625"/>
          </a:xfrm>
          <a:custGeom>
            <a:avLst/>
            <a:gdLst>
              <a:gd name="T0" fmla="*/ 2147483647 w 48"/>
              <a:gd name="T1" fmla="*/ 2147483647 h 85"/>
              <a:gd name="T2" fmla="*/ 2147483647 w 48"/>
              <a:gd name="T3" fmla="*/ 0 h 85"/>
              <a:gd name="T4" fmla="*/ 2147483647 w 48"/>
              <a:gd name="T5" fmla="*/ 2147483647 h 85"/>
              <a:gd name="T6" fmla="*/ 2147483647 w 48"/>
              <a:gd name="T7" fmla="*/ 2147483647 h 85"/>
              <a:gd name="T8" fmla="*/ 2147483647 w 48"/>
              <a:gd name="T9" fmla="*/ 2147483647 h 85"/>
              <a:gd name="T10" fmla="*/ 2147483647 w 48"/>
              <a:gd name="T11" fmla="*/ 2147483647 h 85"/>
              <a:gd name="T12" fmla="*/ 2147483647 w 48"/>
              <a:gd name="T13" fmla="*/ 2147483647 h 85"/>
              <a:gd name="T14" fmla="*/ 2147483647 w 48"/>
              <a:gd name="T15" fmla="*/ 2147483647 h 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"/>
              <a:gd name="T25" fmla="*/ 0 h 85"/>
              <a:gd name="T26" fmla="*/ 48 w 48"/>
              <a:gd name="T27" fmla="*/ 85 h 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" h="85">
                <a:moveTo>
                  <a:pt x="10" y="18"/>
                </a:moveTo>
                <a:cubicBezTo>
                  <a:pt x="0" y="15"/>
                  <a:pt x="2" y="10"/>
                  <a:pt x="4" y="0"/>
                </a:cubicBezTo>
                <a:cubicBezTo>
                  <a:pt x="20" y="11"/>
                  <a:pt x="18" y="45"/>
                  <a:pt x="22" y="62"/>
                </a:cubicBezTo>
                <a:cubicBezTo>
                  <a:pt x="20" y="77"/>
                  <a:pt x="23" y="85"/>
                  <a:pt x="8" y="80"/>
                </a:cubicBezTo>
                <a:cubicBezTo>
                  <a:pt x="2" y="61"/>
                  <a:pt x="4" y="42"/>
                  <a:pt x="22" y="30"/>
                </a:cubicBezTo>
                <a:cubicBezTo>
                  <a:pt x="25" y="20"/>
                  <a:pt x="31" y="13"/>
                  <a:pt x="38" y="6"/>
                </a:cubicBezTo>
                <a:cubicBezTo>
                  <a:pt x="39" y="7"/>
                  <a:pt x="48" y="14"/>
                  <a:pt x="46" y="18"/>
                </a:cubicBezTo>
                <a:cubicBezTo>
                  <a:pt x="44" y="22"/>
                  <a:pt x="34" y="24"/>
                  <a:pt x="34" y="24"/>
                </a:cubicBezTo>
              </a:path>
            </a:pathLst>
          </a:custGeom>
          <a:noFill/>
          <a:ln w="28575" cap="flat" cmpd="sng">
            <a:solidFill>
              <a:schemeClr val="hlink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0428" name="Rectangle 44"/>
          <p:cNvSpPr>
            <a:spLocks noChangeArrowheads="1"/>
          </p:cNvSpPr>
          <p:nvPr/>
        </p:nvSpPr>
        <p:spPr bwMode="auto">
          <a:xfrm>
            <a:off x="5846763" y="3430588"/>
            <a:ext cx="288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</a:t>
            </a: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klinasyon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00429" name="Rectangle 45"/>
          <p:cNvSpPr>
            <a:spLocks noChangeArrowheads="1"/>
          </p:cNvSpPr>
          <p:nvPr/>
        </p:nvSpPr>
        <p:spPr bwMode="auto">
          <a:xfrm>
            <a:off x="2608263" y="4713288"/>
            <a:ext cx="3492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Sağ Açıklık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00430" name="Rectangle 46"/>
          <p:cNvSpPr>
            <a:spLocks noChangeArrowheads="1"/>
          </p:cNvSpPr>
          <p:nvPr/>
        </p:nvSpPr>
        <p:spPr bwMode="auto">
          <a:xfrm>
            <a:off x="0" y="4319588"/>
            <a:ext cx="410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Gök Ekvatoru</a:t>
            </a: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00431" name="Text Box 47"/>
          <p:cNvSpPr txBox="1">
            <a:spLocks noChangeArrowheads="1"/>
          </p:cNvSpPr>
          <p:nvPr/>
        </p:nvSpPr>
        <p:spPr bwMode="auto">
          <a:xfrm>
            <a:off x="1612900" y="5638800"/>
            <a:ext cx="2501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r-TR" altLang="tr-TR" sz="1800">
                <a:solidFill>
                  <a:schemeClr val="tx2"/>
                </a:solidFill>
              </a:rPr>
              <a:t>KoçNoktası</a:t>
            </a:r>
            <a:endParaRPr lang="en-US" altLang="tr-TR" sz="1800">
              <a:solidFill>
                <a:schemeClr val="tx2"/>
              </a:solidFill>
            </a:endParaRPr>
          </a:p>
        </p:txBody>
      </p:sp>
      <p:sp>
        <p:nvSpPr>
          <p:cNvPr id="400432" name="Rectangle 48"/>
          <p:cNvSpPr>
            <a:spLocks noChangeArrowheads="1"/>
          </p:cNvSpPr>
          <p:nvPr/>
        </p:nvSpPr>
        <p:spPr bwMode="auto">
          <a:xfrm>
            <a:off x="3154363" y="954088"/>
            <a:ext cx="410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 Gök Kutbu</a:t>
            </a:r>
            <a:endParaRPr lang="en-US" sz="24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4545" name="Oval 49"/>
          <p:cNvSpPr>
            <a:spLocks noChangeArrowheads="1"/>
          </p:cNvSpPr>
          <p:nvPr/>
        </p:nvSpPr>
        <p:spPr bwMode="auto">
          <a:xfrm flipH="1" flipV="1">
            <a:off x="4256088" y="1709738"/>
            <a:ext cx="42862" cy="7937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28432196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0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0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425" grpId="0" animBg="1"/>
      <p:bldP spid="400428" grpId="0" autoUpdateAnimBg="0"/>
      <p:bldP spid="400429" grpId="0" autoUpdateAnimBg="0"/>
      <p:bldP spid="400431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Oval 2"/>
          <p:cNvSpPr>
            <a:spLocks noChangeArrowheads="1"/>
          </p:cNvSpPr>
          <p:nvPr/>
        </p:nvSpPr>
        <p:spPr bwMode="auto">
          <a:xfrm>
            <a:off x="963613" y="933450"/>
            <a:ext cx="2459037" cy="245745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65539" name="Line 3"/>
          <p:cNvSpPr>
            <a:spLocks noChangeShapeType="1"/>
          </p:cNvSpPr>
          <p:nvPr/>
        </p:nvSpPr>
        <p:spPr bwMode="auto">
          <a:xfrm flipV="1">
            <a:off x="2192338" y="1085850"/>
            <a:ext cx="0" cy="969963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0" name="Arc 4"/>
          <p:cNvSpPr>
            <a:spLocks/>
          </p:cNvSpPr>
          <p:nvPr/>
        </p:nvSpPr>
        <p:spPr bwMode="auto">
          <a:xfrm flipV="1">
            <a:off x="954088" y="762000"/>
            <a:ext cx="2468562" cy="1738313"/>
          </a:xfrm>
          <a:custGeom>
            <a:avLst/>
            <a:gdLst>
              <a:gd name="T0" fmla="*/ 0 w 25303"/>
              <a:gd name="T1" fmla="*/ 2147483647 h 21600"/>
              <a:gd name="T2" fmla="*/ 2147483647 w 25303"/>
              <a:gd name="T3" fmla="*/ 2147483647 h 21600"/>
              <a:gd name="T4" fmla="*/ 2147483647 w 25303"/>
              <a:gd name="T5" fmla="*/ 2147483647 h 21600"/>
              <a:gd name="T6" fmla="*/ 0 60000 65536"/>
              <a:gd name="T7" fmla="*/ 0 60000 65536"/>
              <a:gd name="T8" fmla="*/ 0 60000 65536"/>
              <a:gd name="T9" fmla="*/ 0 w 25303"/>
              <a:gd name="T10" fmla="*/ 0 h 21600"/>
              <a:gd name="T11" fmla="*/ 25303 w 253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303" h="21600" fill="none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</a:path>
              <a:path w="25303" h="21600" stroke="0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18" y="0"/>
                  <a:pt x="21629" y="1421"/>
                  <a:pt x="25303" y="4062"/>
                </a:cubicBezTo>
                <a:lnTo>
                  <a:pt x="12693" y="21600"/>
                </a:lnTo>
                <a:lnTo>
                  <a:pt x="-1" y="4122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1" name="Arc 5"/>
          <p:cNvSpPr>
            <a:spLocks/>
          </p:cNvSpPr>
          <p:nvPr/>
        </p:nvSpPr>
        <p:spPr bwMode="auto">
          <a:xfrm flipV="1">
            <a:off x="1560513" y="1076325"/>
            <a:ext cx="1296987" cy="434975"/>
          </a:xfrm>
          <a:custGeom>
            <a:avLst/>
            <a:gdLst>
              <a:gd name="T0" fmla="*/ 1026965745 w 43200"/>
              <a:gd name="T1" fmla="*/ 1486005751 h 28881"/>
              <a:gd name="T2" fmla="*/ 2147483647 w 43200"/>
              <a:gd name="T3" fmla="*/ 1320738746 h 28881"/>
              <a:gd name="T4" fmla="*/ 2147483647 w 43200"/>
              <a:gd name="T5" fmla="*/ 1111377662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2" name="Arc 6"/>
          <p:cNvSpPr>
            <a:spLocks/>
          </p:cNvSpPr>
          <p:nvPr/>
        </p:nvSpPr>
        <p:spPr bwMode="auto">
          <a:xfrm flipV="1">
            <a:off x="1897063" y="944563"/>
            <a:ext cx="585787" cy="327025"/>
          </a:xfrm>
          <a:custGeom>
            <a:avLst/>
            <a:gdLst>
              <a:gd name="T0" fmla="*/ 312490611 w 43200"/>
              <a:gd name="T1" fmla="*/ 168147676 h 40439"/>
              <a:gd name="T2" fmla="*/ 1087478676 w 43200"/>
              <a:gd name="T3" fmla="*/ 172950793 h 40439"/>
              <a:gd name="T4" fmla="*/ 730261573 w 43200"/>
              <a:gd name="T5" fmla="*/ 92379318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3" name="Arc 7"/>
          <p:cNvSpPr>
            <a:spLocks/>
          </p:cNvSpPr>
          <p:nvPr/>
        </p:nvSpPr>
        <p:spPr bwMode="auto">
          <a:xfrm flipV="1">
            <a:off x="1249363" y="1258888"/>
            <a:ext cx="1914525" cy="57785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4" name="Arc 8"/>
          <p:cNvSpPr>
            <a:spLocks/>
          </p:cNvSpPr>
          <p:nvPr/>
        </p:nvSpPr>
        <p:spPr bwMode="auto">
          <a:xfrm flipV="1">
            <a:off x="1014413" y="1049338"/>
            <a:ext cx="2346325" cy="1825625"/>
          </a:xfrm>
          <a:custGeom>
            <a:avLst/>
            <a:gdLst>
              <a:gd name="T0" fmla="*/ 0 w 24598"/>
              <a:gd name="T1" fmla="*/ 2147483647 h 21600"/>
              <a:gd name="T2" fmla="*/ 2147483647 w 24598"/>
              <a:gd name="T3" fmla="*/ 2147483647 h 21600"/>
              <a:gd name="T4" fmla="*/ 2147483647 w 24598"/>
              <a:gd name="T5" fmla="*/ 2147483647 h 21600"/>
              <a:gd name="T6" fmla="*/ 0 60000 65536"/>
              <a:gd name="T7" fmla="*/ 0 60000 65536"/>
              <a:gd name="T8" fmla="*/ 0 60000 65536"/>
              <a:gd name="T9" fmla="*/ 0 w 24598"/>
              <a:gd name="T10" fmla="*/ 0 h 21600"/>
              <a:gd name="T11" fmla="*/ 24598 w 2459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98" h="21600" fill="none" extrusionOk="0">
                <a:moveTo>
                  <a:pt x="0" y="4253"/>
                </a:moveTo>
                <a:cubicBezTo>
                  <a:pt x="3722" y="1491"/>
                  <a:pt x="8235" y="-1"/>
                  <a:pt x="12871" y="0"/>
                </a:cubicBezTo>
                <a:cubicBezTo>
                  <a:pt x="17031" y="0"/>
                  <a:pt x="21104" y="1201"/>
                  <a:pt x="24598" y="3460"/>
                </a:cubicBezTo>
              </a:path>
              <a:path w="24598" h="21600" stroke="0" extrusionOk="0">
                <a:moveTo>
                  <a:pt x="0" y="4253"/>
                </a:moveTo>
                <a:cubicBezTo>
                  <a:pt x="3722" y="1491"/>
                  <a:pt x="8235" y="-1"/>
                  <a:pt x="12871" y="0"/>
                </a:cubicBezTo>
                <a:cubicBezTo>
                  <a:pt x="17031" y="0"/>
                  <a:pt x="21104" y="1201"/>
                  <a:pt x="24598" y="3460"/>
                </a:cubicBezTo>
                <a:lnTo>
                  <a:pt x="12871" y="21600"/>
                </a:lnTo>
                <a:lnTo>
                  <a:pt x="0" y="4253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5" name="Arc 9"/>
          <p:cNvSpPr>
            <a:spLocks/>
          </p:cNvSpPr>
          <p:nvPr/>
        </p:nvSpPr>
        <p:spPr bwMode="auto">
          <a:xfrm flipV="1">
            <a:off x="1223963" y="1308100"/>
            <a:ext cx="1836737" cy="192405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>
            <a:off x="2182813" y="938213"/>
            <a:ext cx="0" cy="2446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7" name="Arc 11"/>
          <p:cNvSpPr>
            <a:spLocks/>
          </p:cNvSpPr>
          <p:nvPr/>
        </p:nvSpPr>
        <p:spPr bwMode="auto">
          <a:xfrm>
            <a:off x="1185863" y="950913"/>
            <a:ext cx="1428750" cy="2432050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8" name="Arc 12"/>
          <p:cNvSpPr>
            <a:spLocks/>
          </p:cNvSpPr>
          <p:nvPr/>
        </p:nvSpPr>
        <p:spPr bwMode="auto">
          <a:xfrm flipH="1">
            <a:off x="1446213" y="957263"/>
            <a:ext cx="1519237" cy="2347912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49" name="Arc 13"/>
          <p:cNvSpPr>
            <a:spLocks/>
          </p:cNvSpPr>
          <p:nvPr/>
        </p:nvSpPr>
        <p:spPr bwMode="auto">
          <a:xfrm flipH="1">
            <a:off x="1754188" y="950913"/>
            <a:ext cx="1428750" cy="2432050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50" name="Arc 14"/>
          <p:cNvSpPr>
            <a:spLocks/>
          </p:cNvSpPr>
          <p:nvPr/>
        </p:nvSpPr>
        <p:spPr bwMode="auto">
          <a:xfrm>
            <a:off x="1409700" y="965200"/>
            <a:ext cx="1519238" cy="23241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51" name="Arc 15"/>
          <p:cNvSpPr>
            <a:spLocks/>
          </p:cNvSpPr>
          <p:nvPr/>
        </p:nvSpPr>
        <p:spPr bwMode="auto">
          <a:xfrm flipH="1">
            <a:off x="1712913" y="1031875"/>
            <a:ext cx="1531937" cy="1743075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45539520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52" name="Arc 16"/>
          <p:cNvSpPr>
            <a:spLocks/>
          </p:cNvSpPr>
          <p:nvPr/>
        </p:nvSpPr>
        <p:spPr bwMode="auto">
          <a:xfrm>
            <a:off x="1106488" y="1035050"/>
            <a:ext cx="1547812" cy="1743075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424177762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53" name="Arc 17"/>
          <p:cNvSpPr>
            <a:spLocks/>
          </p:cNvSpPr>
          <p:nvPr/>
        </p:nvSpPr>
        <p:spPr bwMode="auto">
          <a:xfrm>
            <a:off x="1128713" y="1090613"/>
            <a:ext cx="2038350" cy="14843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65554" name="Group 18"/>
          <p:cNvGrpSpPr>
            <a:grpSpLocks/>
          </p:cNvGrpSpPr>
          <p:nvPr/>
        </p:nvGrpSpPr>
        <p:grpSpPr bwMode="auto">
          <a:xfrm>
            <a:off x="2011363" y="1957388"/>
            <a:ext cx="374650" cy="414337"/>
            <a:chOff x="2459" y="2248"/>
            <a:chExt cx="490" cy="544"/>
          </a:xfrm>
        </p:grpSpPr>
        <p:sp>
          <p:nvSpPr>
            <p:cNvPr id="402451" name="Oval 19"/>
            <p:cNvSpPr>
              <a:spLocks noChangeArrowheads="1"/>
            </p:cNvSpPr>
            <p:nvPr/>
          </p:nvSpPr>
          <p:spPr bwMode="auto">
            <a:xfrm>
              <a:off x="2459" y="2302"/>
              <a:ext cx="490" cy="490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28575">
              <a:solidFill>
                <a:srgbClr val="0000CC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>
                <a:latin typeface="+mn-lt"/>
                <a:cs typeface="+mn-cs"/>
              </a:endParaRPr>
            </a:p>
          </p:txBody>
        </p:sp>
        <p:sp>
          <p:nvSpPr>
            <p:cNvPr id="65568" name="Line 20"/>
            <p:cNvSpPr>
              <a:spLocks noChangeShapeType="1"/>
            </p:cNvSpPr>
            <p:nvPr/>
          </p:nvSpPr>
          <p:spPr bwMode="auto">
            <a:xfrm>
              <a:off x="2704" y="2303"/>
              <a:ext cx="0" cy="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69" name="Arc 21"/>
            <p:cNvSpPr>
              <a:spLocks/>
            </p:cNvSpPr>
            <p:nvPr/>
          </p:nvSpPr>
          <p:spPr bwMode="auto">
            <a:xfrm>
              <a:off x="2507" y="2305"/>
              <a:ext cx="285" cy="485"/>
            </a:xfrm>
            <a:custGeom>
              <a:avLst/>
              <a:gdLst>
                <a:gd name="T0" fmla="*/ 0 w 21600"/>
                <a:gd name="T1" fmla="*/ 0 h 30866"/>
                <a:gd name="T2" fmla="*/ 0 w 21600"/>
                <a:gd name="T3" fmla="*/ 0 h 30866"/>
                <a:gd name="T4" fmla="*/ 0 w 21600"/>
                <a:gd name="T5" fmla="*/ 0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0" name="Arc 22"/>
            <p:cNvSpPr>
              <a:spLocks/>
            </p:cNvSpPr>
            <p:nvPr/>
          </p:nvSpPr>
          <p:spPr bwMode="auto">
            <a:xfrm flipH="1">
              <a:off x="2557" y="2306"/>
              <a:ext cx="304" cy="469"/>
            </a:xfrm>
            <a:custGeom>
              <a:avLst/>
              <a:gdLst>
                <a:gd name="T0" fmla="*/ 0 w 21600"/>
                <a:gd name="T1" fmla="*/ 0 h 33362"/>
                <a:gd name="T2" fmla="*/ 0 w 21600"/>
                <a:gd name="T3" fmla="*/ 0 h 33362"/>
                <a:gd name="T4" fmla="*/ 0 w 21600"/>
                <a:gd name="T5" fmla="*/ 0 h 3336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362"/>
                <a:gd name="T11" fmla="*/ 21600 w 21600"/>
                <a:gd name="T12" fmla="*/ 33362 h 33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362" fill="none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362" stroke="0" extrusionOk="0">
                  <a:moveTo>
                    <a:pt x="4140" y="33361"/>
                  </a:moveTo>
                  <a:cubicBezTo>
                    <a:pt x="1449" y="29667"/>
                    <a:pt x="0" y="25215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4140" y="3336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1" name="Arc 23"/>
            <p:cNvSpPr>
              <a:spLocks/>
            </p:cNvSpPr>
            <p:nvPr/>
          </p:nvSpPr>
          <p:spPr bwMode="auto">
            <a:xfrm flipH="1">
              <a:off x="2619" y="2305"/>
              <a:ext cx="285" cy="485"/>
            </a:xfrm>
            <a:custGeom>
              <a:avLst/>
              <a:gdLst>
                <a:gd name="T0" fmla="*/ 0 w 21600"/>
                <a:gd name="T1" fmla="*/ 0 h 30866"/>
                <a:gd name="T2" fmla="*/ 0 w 21600"/>
                <a:gd name="T3" fmla="*/ 0 h 30866"/>
                <a:gd name="T4" fmla="*/ 0 w 21600"/>
                <a:gd name="T5" fmla="*/ 0 h 30866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866"/>
                <a:gd name="T11" fmla="*/ 21600 w 21600"/>
                <a:gd name="T12" fmla="*/ 30866 h 308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866" fill="none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</a:path>
                <a:path w="21600" h="30866" stroke="0" extrusionOk="0">
                  <a:moveTo>
                    <a:pt x="13131" y="-1"/>
                  </a:moveTo>
                  <a:cubicBezTo>
                    <a:pt x="18469" y="4086"/>
                    <a:pt x="21600" y="10426"/>
                    <a:pt x="21600" y="17150"/>
                  </a:cubicBezTo>
                  <a:cubicBezTo>
                    <a:pt x="21600" y="22153"/>
                    <a:pt x="19863" y="27001"/>
                    <a:pt x="16686" y="30866"/>
                  </a:cubicBezTo>
                  <a:lnTo>
                    <a:pt x="0" y="17150"/>
                  </a:lnTo>
                  <a:lnTo>
                    <a:pt x="13131" y="-1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2" name="Arc 24"/>
            <p:cNvSpPr>
              <a:spLocks/>
            </p:cNvSpPr>
            <p:nvPr/>
          </p:nvSpPr>
          <p:spPr bwMode="auto">
            <a:xfrm>
              <a:off x="2549" y="2306"/>
              <a:ext cx="303" cy="465"/>
            </a:xfrm>
            <a:custGeom>
              <a:avLst/>
              <a:gdLst>
                <a:gd name="T0" fmla="*/ 0 w 21600"/>
                <a:gd name="T1" fmla="*/ 0 h 33113"/>
                <a:gd name="T2" fmla="*/ 0 w 21600"/>
                <a:gd name="T3" fmla="*/ 0 h 33113"/>
                <a:gd name="T4" fmla="*/ 0 w 21600"/>
                <a:gd name="T5" fmla="*/ 0 h 331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33113"/>
                <a:gd name="T11" fmla="*/ 21600 w 21600"/>
                <a:gd name="T12" fmla="*/ 33113 h 331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3113" fill="none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</a:path>
                <a:path w="21600" h="33113" stroke="0" extrusionOk="0">
                  <a:moveTo>
                    <a:pt x="3961" y="33113"/>
                  </a:moveTo>
                  <a:cubicBezTo>
                    <a:pt x="1384" y="29466"/>
                    <a:pt x="0" y="25110"/>
                    <a:pt x="0" y="20645"/>
                  </a:cubicBezTo>
                  <a:cubicBezTo>
                    <a:pt x="-1" y="11162"/>
                    <a:pt x="6184" y="2788"/>
                    <a:pt x="15248" y="0"/>
                  </a:cubicBezTo>
                  <a:lnTo>
                    <a:pt x="21600" y="20645"/>
                  </a:lnTo>
                  <a:lnTo>
                    <a:pt x="3961" y="3311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3" name="Arc 25"/>
            <p:cNvSpPr>
              <a:spLocks/>
            </p:cNvSpPr>
            <p:nvPr/>
          </p:nvSpPr>
          <p:spPr bwMode="auto">
            <a:xfrm flipH="1">
              <a:off x="2610" y="2325"/>
              <a:ext cx="307" cy="348"/>
            </a:xfrm>
            <a:custGeom>
              <a:avLst/>
              <a:gdLst>
                <a:gd name="T0" fmla="*/ 0 w 22284"/>
                <a:gd name="T1" fmla="*/ 0 h 25358"/>
                <a:gd name="T2" fmla="*/ 0 w 22284"/>
                <a:gd name="T3" fmla="*/ 0 h 25358"/>
                <a:gd name="T4" fmla="*/ 0 w 22284"/>
                <a:gd name="T5" fmla="*/ 0 h 25358"/>
                <a:gd name="T6" fmla="*/ 0 60000 65536"/>
                <a:gd name="T7" fmla="*/ 0 60000 65536"/>
                <a:gd name="T8" fmla="*/ 0 60000 65536"/>
                <a:gd name="T9" fmla="*/ 0 w 22284"/>
                <a:gd name="T10" fmla="*/ 0 h 25358"/>
                <a:gd name="T11" fmla="*/ 22284 w 22284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84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</a:path>
                <a:path w="22284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828" y="-1"/>
                    <a:pt x="22056" y="3"/>
                    <a:pt x="22284" y="10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4" name="Arc 26"/>
            <p:cNvSpPr>
              <a:spLocks/>
            </p:cNvSpPr>
            <p:nvPr/>
          </p:nvSpPr>
          <p:spPr bwMode="auto">
            <a:xfrm>
              <a:off x="2489" y="2325"/>
              <a:ext cx="312" cy="348"/>
            </a:xfrm>
            <a:custGeom>
              <a:avLst/>
              <a:gdLst>
                <a:gd name="T0" fmla="*/ 0 w 22702"/>
                <a:gd name="T1" fmla="*/ 0 h 25358"/>
                <a:gd name="T2" fmla="*/ 0 w 22702"/>
                <a:gd name="T3" fmla="*/ 0 h 25358"/>
                <a:gd name="T4" fmla="*/ 0 w 22702"/>
                <a:gd name="T5" fmla="*/ 0 h 25358"/>
                <a:gd name="T6" fmla="*/ 0 60000 65536"/>
                <a:gd name="T7" fmla="*/ 0 60000 65536"/>
                <a:gd name="T8" fmla="*/ 0 60000 65536"/>
                <a:gd name="T9" fmla="*/ 0 w 22702"/>
                <a:gd name="T10" fmla="*/ 0 h 25358"/>
                <a:gd name="T11" fmla="*/ 22702 w 22702"/>
                <a:gd name="T12" fmla="*/ 25358 h 25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02" h="25358" fill="none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</a:path>
                <a:path w="22702" h="25358" stroke="0" extrusionOk="0">
                  <a:moveTo>
                    <a:pt x="329" y="25357"/>
                  </a:moveTo>
                  <a:cubicBezTo>
                    <a:pt x="110" y="24117"/>
                    <a:pt x="0" y="2285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1967" y="-1"/>
                    <a:pt x="22334" y="9"/>
                    <a:pt x="22701" y="28"/>
                  </a:cubicBezTo>
                  <a:lnTo>
                    <a:pt x="21600" y="21600"/>
                  </a:lnTo>
                  <a:lnTo>
                    <a:pt x="329" y="2535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5" name="Arc 27"/>
            <p:cNvSpPr>
              <a:spLocks/>
            </p:cNvSpPr>
            <p:nvPr/>
          </p:nvSpPr>
          <p:spPr bwMode="auto">
            <a:xfrm>
              <a:off x="2494" y="2333"/>
              <a:ext cx="407" cy="296"/>
            </a:xfrm>
            <a:custGeom>
              <a:avLst/>
              <a:gdLst>
                <a:gd name="T0" fmla="*/ 0 w 29640"/>
                <a:gd name="T1" fmla="*/ 0 h 21600"/>
                <a:gd name="T2" fmla="*/ 0 w 29640"/>
                <a:gd name="T3" fmla="*/ 0 h 21600"/>
                <a:gd name="T4" fmla="*/ 0 w 29640"/>
                <a:gd name="T5" fmla="*/ 0 h 21600"/>
                <a:gd name="T6" fmla="*/ 0 60000 65536"/>
                <a:gd name="T7" fmla="*/ 0 60000 65536"/>
                <a:gd name="T8" fmla="*/ 0 60000 65536"/>
                <a:gd name="T9" fmla="*/ 0 w 29640"/>
                <a:gd name="T10" fmla="*/ 0 h 21600"/>
                <a:gd name="T11" fmla="*/ 29640 w 2964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40" h="21600" fill="none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</a:path>
                <a:path w="29640" h="21600" stroke="0" extrusionOk="0">
                  <a:moveTo>
                    <a:pt x="-1" y="6567"/>
                  </a:moveTo>
                  <a:cubicBezTo>
                    <a:pt x="4068" y="2369"/>
                    <a:pt x="9664" y="-1"/>
                    <a:pt x="15511" y="0"/>
                  </a:cubicBezTo>
                  <a:cubicBezTo>
                    <a:pt x="20699" y="0"/>
                    <a:pt x="25715" y="1867"/>
                    <a:pt x="29640" y="5261"/>
                  </a:cubicBezTo>
                  <a:lnTo>
                    <a:pt x="15511" y="21600"/>
                  </a:lnTo>
                  <a:lnTo>
                    <a:pt x="-1" y="656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6" name="Arc 28"/>
            <p:cNvSpPr>
              <a:spLocks/>
            </p:cNvSpPr>
            <p:nvPr/>
          </p:nvSpPr>
          <p:spPr bwMode="auto">
            <a:xfrm flipV="1">
              <a:off x="2460" y="2248"/>
              <a:ext cx="487" cy="383"/>
            </a:xfrm>
            <a:custGeom>
              <a:avLst/>
              <a:gdLst>
                <a:gd name="T0" fmla="*/ 0 w 28175"/>
                <a:gd name="T1" fmla="*/ 0 h 21600"/>
                <a:gd name="T2" fmla="*/ 0 w 28175"/>
                <a:gd name="T3" fmla="*/ 0 h 21600"/>
                <a:gd name="T4" fmla="*/ 0 w 28175"/>
                <a:gd name="T5" fmla="*/ 0 h 21600"/>
                <a:gd name="T6" fmla="*/ 0 60000 65536"/>
                <a:gd name="T7" fmla="*/ 0 60000 65536"/>
                <a:gd name="T8" fmla="*/ 0 60000 65536"/>
                <a:gd name="T9" fmla="*/ 0 w 28175"/>
                <a:gd name="T10" fmla="*/ 0 h 21600"/>
                <a:gd name="T11" fmla="*/ 28175 w 281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175" h="21600" fill="none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</a:path>
                <a:path w="28175" h="21600" stroke="0" extrusionOk="0">
                  <a:moveTo>
                    <a:pt x="0" y="5685"/>
                  </a:moveTo>
                  <a:cubicBezTo>
                    <a:pt x="3984" y="2028"/>
                    <a:pt x="9195" y="-1"/>
                    <a:pt x="14604" y="0"/>
                  </a:cubicBezTo>
                  <a:cubicBezTo>
                    <a:pt x="19542" y="0"/>
                    <a:pt x="24332" y="1692"/>
                    <a:pt x="28174" y="4795"/>
                  </a:cubicBezTo>
                  <a:lnTo>
                    <a:pt x="14604" y="21600"/>
                  </a:lnTo>
                  <a:lnTo>
                    <a:pt x="0" y="5685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7" name="Arc 29"/>
            <p:cNvSpPr>
              <a:spLocks/>
            </p:cNvSpPr>
            <p:nvPr/>
          </p:nvSpPr>
          <p:spPr bwMode="auto">
            <a:xfrm flipV="1">
              <a:off x="2578" y="2331"/>
              <a:ext cx="259" cy="87"/>
            </a:xfrm>
            <a:custGeom>
              <a:avLst/>
              <a:gdLst>
                <a:gd name="T0" fmla="*/ 0 w 43200"/>
                <a:gd name="T1" fmla="*/ 0 h 28881"/>
                <a:gd name="T2" fmla="*/ 0 w 43200"/>
                <a:gd name="T3" fmla="*/ 0 h 28881"/>
                <a:gd name="T4" fmla="*/ 0 w 43200"/>
                <a:gd name="T5" fmla="*/ 0 h 28881"/>
                <a:gd name="T6" fmla="*/ 0 60000 65536"/>
                <a:gd name="T7" fmla="*/ 0 60000 65536"/>
                <a:gd name="T8" fmla="*/ 0 60000 65536"/>
                <a:gd name="T9" fmla="*/ 0 w 43200"/>
                <a:gd name="T10" fmla="*/ 0 h 28881"/>
                <a:gd name="T11" fmla="*/ 43200 w 43200"/>
                <a:gd name="T12" fmla="*/ 28881 h 288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8881" fill="none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</a:path>
                <a:path w="43200" h="28881" stroke="0" extrusionOk="0">
                  <a:moveTo>
                    <a:pt x="1264" y="28880"/>
                  </a:moveTo>
                  <a:cubicBezTo>
                    <a:pt x="427" y="26544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965"/>
                    <a:pt x="43070" y="24327"/>
                    <a:pt x="42813" y="25669"/>
                  </a:cubicBezTo>
                  <a:lnTo>
                    <a:pt x="21600" y="21600"/>
                  </a:lnTo>
                  <a:lnTo>
                    <a:pt x="1264" y="2888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8" name="Arc 30"/>
            <p:cNvSpPr>
              <a:spLocks/>
            </p:cNvSpPr>
            <p:nvPr/>
          </p:nvSpPr>
          <p:spPr bwMode="auto">
            <a:xfrm flipV="1">
              <a:off x="2645" y="2305"/>
              <a:ext cx="117" cy="65"/>
            </a:xfrm>
            <a:custGeom>
              <a:avLst/>
              <a:gdLst>
                <a:gd name="T0" fmla="*/ 0 w 43200"/>
                <a:gd name="T1" fmla="*/ 0 h 40439"/>
                <a:gd name="T2" fmla="*/ 0 w 43200"/>
                <a:gd name="T3" fmla="*/ 0 h 40439"/>
                <a:gd name="T4" fmla="*/ 0 w 43200"/>
                <a:gd name="T5" fmla="*/ 0 h 404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439"/>
                <a:gd name="T11" fmla="*/ 43200 w 43200"/>
                <a:gd name="T12" fmla="*/ 40439 h 404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439" fill="none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</a:path>
                <a:path w="43200" h="40439" stroke="0" extrusionOk="0">
                  <a:moveTo>
                    <a:pt x="9242" y="39316"/>
                  </a:moveTo>
                  <a:cubicBezTo>
                    <a:pt x="3451" y="35276"/>
                    <a:pt x="0" y="2866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9413"/>
                    <a:pt x="38980" y="36617"/>
                    <a:pt x="32166" y="40439"/>
                  </a:cubicBezTo>
                  <a:lnTo>
                    <a:pt x="21600" y="21600"/>
                  </a:lnTo>
                  <a:lnTo>
                    <a:pt x="9242" y="3931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79" name="Arc 31"/>
            <p:cNvSpPr>
              <a:spLocks/>
            </p:cNvSpPr>
            <p:nvPr/>
          </p:nvSpPr>
          <p:spPr bwMode="auto">
            <a:xfrm flipV="1">
              <a:off x="2480" y="2379"/>
              <a:ext cx="448" cy="176"/>
            </a:xfrm>
            <a:custGeom>
              <a:avLst/>
              <a:gdLst>
                <a:gd name="T0" fmla="*/ 0 w 39297"/>
                <a:gd name="T1" fmla="*/ 0 h 21600"/>
                <a:gd name="T2" fmla="*/ 0 w 39297"/>
                <a:gd name="T3" fmla="*/ 0 h 21600"/>
                <a:gd name="T4" fmla="*/ 0 w 39297"/>
                <a:gd name="T5" fmla="*/ 0 h 21600"/>
                <a:gd name="T6" fmla="*/ 0 60000 65536"/>
                <a:gd name="T7" fmla="*/ 0 60000 65536"/>
                <a:gd name="T8" fmla="*/ 0 60000 65536"/>
                <a:gd name="T9" fmla="*/ 0 w 39297"/>
                <a:gd name="T10" fmla="*/ 0 h 21600"/>
                <a:gd name="T11" fmla="*/ 39297 w 392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297" h="21600" fill="none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</a:path>
                <a:path w="39297" h="21600" stroke="0" extrusionOk="0">
                  <a:moveTo>
                    <a:pt x="-1" y="13106"/>
                  </a:moveTo>
                  <a:cubicBezTo>
                    <a:pt x="3399" y="5156"/>
                    <a:pt x="11213" y="-1"/>
                    <a:pt x="19860" y="0"/>
                  </a:cubicBezTo>
                  <a:cubicBezTo>
                    <a:pt x="28137" y="0"/>
                    <a:pt x="35686" y="4730"/>
                    <a:pt x="39297" y="12178"/>
                  </a:cubicBezTo>
                  <a:lnTo>
                    <a:pt x="19860" y="21600"/>
                  </a:lnTo>
                  <a:lnTo>
                    <a:pt x="-1" y="1310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80" name="Arc 32"/>
            <p:cNvSpPr>
              <a:spLocks/>
            </p:cNvSpPr>
            <p:nvPr/>
          </p:nvSpPr>
          <p:spPr bwMode="auto">
            <a:xfrm flipV="1">
              <a:off x="2516" y="2367"/>
              <a:ext cx="382" cy="116"/>
            </a:xfrm>
            <a:custGeom>
              <a:avLst/>
              <a:gdLst>
                <a:gd name="T0" fmla="*/ 0 w 42062"/>
                <a:gd name="T1" fmla="*/ 0 h 21600"/>
                <a:gd name="T2" fmla="*/ 0 w 42062"/>
                <a:gd name="T3" fmla="*/ 0 h 21600"/>
                <a:gd name="T4" fmla="*/ 0 w 4206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062"/>
                <a:gd name="T10" fmla="*/ 0 h 21600"/>
                <a:gd name="T11" fmla="*/ 42062 w 420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062" h="21600" fill="none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</a:path>
                <a:path w="42062" h="21600" stroke="0" extrusionOk="0">
                  <a:moveTo>
                    <a:pt x="0" y="16969"/>
                  </a:moveTo>
                  <a:cubicBezTo>
                    <a:pt x="2175" y="7060"/>
                    <a:pt x="10953" y="-1"/>
                    <a:pt x="21098" y="0"/>
                  </a:cubicBezTo>
                  <a:cubicBezTo>
                    <a:pt x="31023" y="0"/>
                    <a:pt x="39671" y="6763"/>
                    <a:pt x="42061" y="16397"/>
                  </a:cubicBezTo>
                  <a:lnTo>
                    <a:pt x="21098" y="21600"/>
                  </a:lnTo>
                  <a:lnTo>
                    <a:pt x="0" y="1696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81" name="Arc 33"/>
            <p:cNvSpPr>
              <a:spLocks/>
            </p:cNvSpPr>
            <p:nvPr/>
          </p:nvSpPr>
          <p:spPr bwMode="auto">
            <a:xfrm flipV="1">
              <a:off x="2468" y="2326"/>
              <a:ext cx="466" cy="383"/>
            </a:xfrm>
            <a:custGeom>
              <a:avLst/>
              <a:gdLst>
                <a:gd name="T0" fmla="*/ 0 w 26908"/>
                <a:gd name="T1" fmla="*/ 0 h 21600"/>
                <a:gd name="T2" fmla="*/ 0 w 26908"/>
                <a:gd name="T3" fmla="*/ 0 h 21600"/>
                <a:gd name="T4" fmla="*/ 0 w 26908"/>
                <a:gd name="T5" fmla="*/ 0 h 21600"/>
                <a:gd name="T6" fmla="*/ 0 60000 65536"/>
                <a:gd name="T7" fmla="*/ 0 60000 65536"/>
                <a:gd name="T8" fmla="*/ 0 60000 65536"/>
                <a:gd name="T9" fmla="*/ 0 w 26908"/>
                <a:gd name="T10" fmla="*/ 0 h 21600"/>
                <a:gd name="T11" fmla="*/ 26908 w 269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908" h="21600" fill="none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</a:path>
                <a:path w="26908" h="21600" stroke="0" extrusionOk="0">
                  <a:moveTo>
                    <a:pt x="-1" y="5272"/>
                  </a:moveTo>
                  <a:cubicBezTo>
                    <a:pt x="3926" y="1871"/>
                    <a:pt x="8946" y="-1"/>
                    <a:pt x="14141" y="0"/>
                  </a:cubicBezTo>
                  <a:cubicBezTo>
                    <a:pt x="18732" y="0"/>
                    <a:pt x="23204" y="1463"/>
                    <a:pt x="26908" y="4176"/>
                  </a:cubicBezTo>
                  <a:lnTo>
                    <a:pt x="14141" y="21600"/>
                  </a:lnTo>
                  <a:lnTo>
                    <a:pt x="-1" y="527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5582" name="Arc 34"/>
            <p:cNvSpPr>
              <a:spLocks/>
            </p:cNvSpPr>
            <p:nvPr/>
          </p:nvSpPr>
          <p:spPr bwMode="auto">
            <a:xfrm flipV="1">
              <a:off x="2511" y="2378"/>
              <a:ext cx="366" cy="382"/>
            </a:xfrm>
            <a:custGeom>
              <a:avLst/>
              <a:gdLst>
                <a:gd name="T0" fmla="*/ 0 w 21163"/>
                <a:gd name="T1" fmla="*/ 0 h 21600"/>
                <a:gd name="T2" fmla="*/ 0 w 21163"/>
                <a:gd name="T3" fmla="*/ 0 h 21600"/>
                <a:gd name="T4" fmla="*/ 0 w 2116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163"/>
                <a:gd name="T10" fmla="*/ 0 h 21600"/>
                <a:gd name="T11" fmla="*/ 21163 w 2116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63" h="21600" fill="none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</a:path>
                <a:path w="21163" h="21600" stroke="0" extrusionOk="0">
                  <a:moveTo>
                    <a:pt x="0" y="3411"/>
                  </a:moveTo>
                  <a:cubicBezTo>
                    <a:pt x="3477" y="1183"/>
                    <a:pt x="7520" y="-1"/>
                    <a:pt x="11650" y="0"/>
                  </a:cubicBezTo>
                  <a:cubicBezTo>
                    <a:pt x="14948" y="0"/>
                    <a:pt x="18202" y="755"/>
                    <a:pt x="21163" y="2207"/>
                  </a:cubicBezTo>
                  <a:lnTo>
                    <a:pt x="11650" y="21600"/>
                  </a:lnTo>
                  <a:lnTo>
                    <a:pt x="0" y="341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65555" name="Arc 35"/>
          <p:cNvSpPr>
            <a:spLocks/>
          </p:cNvSpPr>
          <p:nvPr/>
        </p:nvSpPr>
        <p:spPr bwMode="auto">
          <a:xfrm flipV="1">
            <a:off x="1030288" y="1316038"/>
            <a:ext cx="2333625" cy="882650"/>
          </a:xfrm>
          <a:custGeom>
            <a:avLst/>
            <a:gdLst>
              <a:gd name="T0" fmla="*/ 0 w 35915"/>
              <a:gd name="T1" fmla="*/ 2147483647 h 21600"/>
              <a:gd name="T2" fmla="*/ 2147483647 w 35915"/>
              <a:gd name="T3" fmla="*/ 2147483647 h 21600"/>
              <a:gd name="T4" fmla="*/ 2147483647 w 35915"/>
              <a:gd name="T5" fmla="*/ 2147483647 h 21600"/>
              <a:gd name="T6" fmla="*/ 0 60000 65536"/>
              <a:gd name="T7" fmla="*/ 0 60000 65536"/>
              <a:gd name="T8" fmla="*/ 0 60000 65536"/>
              <a:gd name="T9" fmla="*/ 0 w 35915"/>
              <a:gd name="T10" fmla="*/ 0 h 21600"/>
              <a:gd name="T11" fmla="*/ 35915 w 359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915" h="21600" fill="none" extrusionOk="0">
                <a:moveTo>
                  <a:pt x="-1" y="9809"/>
                </a:moveTo>
                <a:cubicBezTo>
                  <a:pt x="3986" y="3690"/>
                  <a:pt x="10794" y="-1"/>
                  <a:pt x="18098" y="0"/>
                </a:cubicBezTo>
                <a:cubicBezTo>
                  <a:pt x="25221" y="0"/>
                  <a:pt x="31887" y="3512"/>
                  <a:pt x="35915" y="9388"/>
                </a:cubicBezTo>
              </a:path>
              <a:path w="35915" h="21600" stroke="0" extrusionOk="0">
                <a:moveTo>
                  <a:pt x="-1" y="9809"/>
                </a:moveTo>
                <a:cubicBezTo>
                  <a:pt x="3986" y="3690"/>
                  <a:pt x="10794" y="-1"/>
                  <a:pt x="18098" y="0"/>
                </a:cubicBezTo>
                <a:cubicBezTo>
                  <a:pt x="25221" y="0"/>
                  <a:pt x="31887" y="3512"/>
                  <a:pt x="35915" y="9388"/>
                </a:cubicBezTo>
                <a:lnTo>
                  <a:pt x="18098" y="21600"/>
                </a:lnTo>
                <a:lnTo>
                  <a:pt x="-1" y="980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2468" name="Rectangle 36"/>
          <p:cNvSpPr>
            <a:spLocks noChangeArrowheads="1"/>
          </p:cNvSpPr>
          <p:nvPr/>
        </p:nvSpPr>
        <p:spPr bwMode="auto">
          <a:xfrm>
            <a:off x="1814513" y="793750"/>
            <a:ext cx="7572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12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KGK</a:t>
            </a:r>
            <a:endParaRPr lang="en-US" sz="12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02469" name="Rectangle 37"/>
          <p:cNvSpPr>
            <a:spLocks noChangeArrowheads="1"/>
          </p:cNvSpPr>
          <p:nvPr/>
        </p:nvSpPr>
        <p:spPr bwMode="auto">
          <a:xfrm>
            <a:off x="1389063" y="2506663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1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Sağ Açıklık</a:t>
            </a:r>
            <a:endParaRPr lang="en-US" sz="1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5558" name="Oval 38"/>
          <p:cNvSpPr>
            <a:spLocks noChangeArrowheads="1"/>
          </p:cNvSpPr>
          <p:nvPr/>
        </p:nvSpPr>
        <p:spPr bwMode="auto">
          <a:xfrm>
            <a:off x="2163763" y="1054100"/>
            <a:ext cx="58737" cy="38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65559" name="Arc 39"/>
          <p:cNvSpPr>
            <a:spLocks/>
          </p:cNvSpPr>
          <p:nvPr/>
        </p:nvSpPr>
        <p:spPr bwMode="auto">
          <a:xfrm flipV="1">
            <a:off x="1446213" y="1517650"/>
            <a:ext cx="1504950" cy="989013"/>
          </a:xfrm>
          <a:custGeom>
            <a:avLst/>
            <a:gdLst>
              <a:gd name="T0" fmla="*/ 0 w 20590"/>
              <a:gd name="T1" fmla="*/ 2147483647 h 21600"/>
              <a:gd name="T2" fmla="*/ 2147483647 w 20590"/>
              <a:gd name="T3" fmla="*/ 2147483647 h 21600"/>
              <a:gd name="T4" fmla="*/ 2147483647 w 20590"/>
              <a:gd name="T5" fmla="*/ 2147483647 h 21600"/>
              <a:gd name="T6" fmla="*/ 0 60000 65536"/>
              <a:gd name="T7" fmla="*/ 0 60000 65536"/>
              <a:gd name="T8" fmla="*/ 0 60000 65536"/>
              <a:gd name="T9" fmla="*/ 0 w 20590"/>
              <a:gd name="T10" fmla="*/ 0 h 21600"/>
              <a:gd name="T11" fmla="*/ 20590 w 2059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90" h="21600" fill="none" extrusionOk="0">
                <a:moveTo>
                  <a:pt x="0" y="2759"/>
                </a:moveTo>
                <a:cubicBezTo>
                  <a:pt x="3226" y="950"/>
                  <a:pt x="6863" y="-1"/>
                  <a:pt x="10563" y="0"/>
                </a:cubicBezTo>
                <a:cubicBezTo>
                  <a:pt x="14055" y="0"/>
                  <a:pt x="17496" y="847"/>
                  <a:pt x="20590" y="2468"/>
                </a:cubicBezTo>
              </a:path>
              <a:path w="20590" h="21600" stroke="0" extrusionOk="0">
                <a:moveTo>
                  <a:pt x="0" y="2759"/>
                </a:moveTo>
                <a:cubicBezTo>
                  <a:pt x="3226" y="950"/>
                  <a:pt x="6863" y="-1"/>
                  <a:pt x="10563" y="0"/>
                </a:cubicBezTo>
                <a:cubicBezTo>
                  <a:pt x="14055" y="0"/>
                  <a:pt x="17496" y="847"/>
                  <a:pt x="20590" y="2468"/>
                </a:cubicBezTo>
                <a:lnTo>
                  <a:pt x="10563" y="21600"/>
                </a:lnTo>
                <a:lnTo>
                  <a:pt x="0" y="2759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5560" name="Arc 40"/>
          <p:cNvSpPr>
            <a:spLocks/>
          </p:cNvSpPr>
          <p:nvPr/>
        </p:nvSpPr>
        <p:spPr bwMode="auto">
          <a:xfrm flipH="1">
            <a:off x="1689100" y="1824038"/>
            <a:ext cx="1284288" cy="549275"/>
          </a:xfrm>
          <a:custGeom>
            <a:avLst/>
            <a:gdLst>
              <a:gd name="T0" fmla="*/ 0 w 21595"/>
              <a:gd name="T1" fmla="*/ 2147483647 h 9248"/>
              <a:gd name="T2" fmla="*/ 2147483647 w 21595"/>
              <a:gd name="T3" fmla="*/ 0 h 9248"/>
              <a:gd name="T4" fmla="*/ 2147483647 w 21595"/>
              <a:gd name="T5" fmla="*/ 2147483647 h 9248"/>
              <a:gd name="T6" fmla="*/ 0 60000 65536"/>
              <a:gd name="T7" fmla="*/ 0 60000 65536"/>
              <a:gd name="T8" fmla="*/ 0 60000 65536"/>
              <a:gd name="T9" fmla="*/ 0 w 21595"/>
              <a:gd name="T10" fmla="*/ 0 h 9248"/>
              <a:gd name="T11" fmla="*/ 21595 w 21595"/>
              <a:gd name="T12" fmla="*/ 9248 h 9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5" h="9248" fill="none" extrusionOk="0">
                <a:moveTo>
                  <a:pt x="-1" y="8802"/>
                </a:moveTo>
                <a:cubicBezTo>
                  <a:pt x="62" y="5755"/>
                  <a:pt x="769" y="2754"/>
                  <a:pt x="2074" y="-1"/>
                </a:cubicBezTo>
              </a:path>
              <a:path w="21595" h="9248" stroke="0" extrusionOk="0">
                <a:moveTo>
                  <a:pt x="-1" y="8802"/>
                </a:moveTo>
                <a:cubicBezTo>
                  <a:pt x="62" y="5755"/>
                  <a:pt x="769" y="2754"/>
                  <a:pt x="2074" y="-1"/>
                </a:cubicBezTo>
                <a:lnTo>
                  <a:pt x="21595" y="9248"/>
                </a:lnTo>
                <a:lnTo>
                  <a:pt x="-1" y="8802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02473" name="AutoShape 41"/>
          <p:cNvSpPr>
            <a:spLocks noChangeArrowheads="1"/>
          </p:cNvSpPr>
          <p:nvPr/>
        </p:nvSpPr>
        <p:spPr bwMode="auto">
          <a:xfrm>
            <a:off x="2693988" y="1622425"/>
            <a:ext cx="193675" cy="182563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latin typeface="+mn-lt"/>
              <a:cs typeface="+mn-cs"/>
            </a:endParaRPr>
          </a:p>
        </p:txBody>
      </p:sp>
      <p:sp>
        <p:nvSpPr>
          <p:cNvPr id="402474" name="Rectangle 42"/>
          <p:cNvSpPr>
            <a:spLocks noChangeArrowheads="1"/>
          </p:cNvSpPr>
          <p:nvPr/>
        </p:nvSpPr>
        <p:spPr bwMode="auto">
          <a:xfrm>
            <a:off x="2868613" y="1890713"/>
            <a:ext cx="1790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1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Deklinasyon</a:t>
            </a:r>
            <a:endParaRPr lang="en-US" sz="1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02475" name="Rectangle 43"/>
          <p:cNvSpPr>
            <a:spLocks noChangeArrowheads="1"/>
          </p:cNvSpPr>
          <p:nvPr/>
        </p:nvSpPr>
        <p:spPr bwMode="auto">
          <a:xfrm>
            <a:off x="188913" y="1925638"/>
            <a:ext cx="13398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12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Gök Ekvatoru</a:t>
            </a:r>
            <a:endParaRPr lang="en-US" sz="12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graphicFrame>
        <p:nvGraphicFramePr>
          <p:cNvPr id="65564" name="Object 2"/>
          <p:cNvGraphicFramePr>
            <a:graphicFrameLocks noChangeAspect="1"/>
          </p:cNvGraphicFramePr>
          <p:nvPr/>
        </p:nvGraphicFramePr>
        <p:xfrm>
          <a:off x="406400" y="4152900"/>
          <a:ext cx="8318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Document" r:id="rId4" imgW="8305832" imgH="1615464" progId="Word.Document.8">
                  <p:embed/>
                </p:oleObj>
              </mc:Choice>
              <mc:Fallback>
                <p:oleObj name="Document" r:id="rId4" imgW="8305832" imgH="1615464" progId="Word.Document.8">
                  <p:embed/>
                  <p:pic>
                    <p:nvPicPr>
                      <p:cNvPr id="6556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4152900"/>
                        <a:ext cx="8318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65" name="Rectangle 45"/>
          <p:cNvSpPr>
            <a:spLocks noChangeArrowheads="1"/>
          </p:cNvSpPr>
          <p:nvPr/>
        </p:nvSpPr>
        <p:spPr bwMode="auto">
          <a:xfrm>
            <a:off x="177800" y="762000"/>
            <a:ext cx="4457700" cy="2806700"/>
          </a:xfrm>
          <a:prstGeom prst="rect">
            <a:avLst/>
          </a:prstGeom>
          <a:noFill/>
          <a:ln w="38100">
            <a:solidFill>
              <a:srgbClr val="000099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402478" name="Rectangle 46"/>
          <p:cNvSpPr>
            <a:spLocks noGrp="1" noChangeArrowheads="1"/>
          </p:cNvSpPr>
          <p:nvPr>
            <p:ph type="title" idx="4294967295"/>
          </p:nvPr>
        </p:nvSpPr>
        <p:spPr>
          <a:xfrm>
            <a:off x="223838" y="0"/>
            <a:ext cx="8920162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chemeClr val="accent1"/>
                </a:solidFill>
              </a:rPr>
              <a:t>EKVATOR KOORDİNAT SİSTEMİ</a:t>
            </a:r>
            <a:endParaRPr lang="en-US" b="1" kern="12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780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760413" y="692150"/>
            <a:ext cx="48006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213" tIns="48107" rIns="96213" bIns="4810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tr-TR" altLang="tr-TR" sz="2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Ekvator Koordinat Sistemi</a:t>
            </a:r>
            <a:r>
              <a:rPr lang="en-US" altLang="tr-TR" sz="2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tr-TR" sz="1800"/>
          </a:p>
        </p:txBody>
      </p:sp>
      <p:sp>
        <p:nvSpPr>
          <p:cNvPr id="431107" name="Rectangle 3"/>
          <p:cNvSpPr>
            <a:spLocks noChangeArrowheads="1"/>
          </p:cNvSpPr>
          <p:nvPr/>
        </p:nvSpPr>
        <p:spPr bwMode="auto">
          <a:xfrm>
            <a:off x="684213" y="1671638"/>
            <a:ext cx="777557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7" tIns="45713" rIns="91427" bIns="45713"/>
          <a:lstStyle/>
          <a:p>
            <a:pPr marL="304800" indent="-304800" defTabSz="814388" fontAlgn="auto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Monotype Sorts"/>
              <a:buNone/>
              <a:defRPr/>
            </a:pPr>
            <a:r>
              <a:rPr lang="tr-TR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	Ekvator koordinat sistemi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endParaRPr lang="tr-TR" sz="1500">
              <a:latin typeface="+mn-lt"/>
              <a:cs typeface="+mn-cs"/>
            </a:endParaRPr>
          </a:p>
          <a:p>
            <a:pPr marL="661988" lvl="1" indent="-242888" defTabSz="814388" fontAlgn="auto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Tx/>
              <a:buChar char="–"/>
              <a:defRPr/>
            </a:pPr>
            <a:r>
              <a:rPr lang="tr-TR" sz="2000">
                <a:latin typeface="Times New Roman" pitchFamily="18" charset="0"/>
                <a:cs typeface="Times New Roman" pitchFamily="18" charset="0"/>
              </a:rPr>
              <a:t>Referans noktaları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kuzey gök kutbu</a:t>
            </a:r>
            <a:r>
              <a:rPr lang="en-US" sz="2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gök ekvatoru</a:t>
            </a:r>
            <a:r>
              <a:rPr lang="en-US" sz="20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1500">
              <a:latin typeface="+mn-lt"/>
              <a:cs typeface="+mn-cs"/>
            </a:endParaRPr>
          </a:p>
          <a:p>
            <a:pPr marL="661988" lvl="1" indent="-242888" defTabSz="814388" fontAlgn="auto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Tx/>
              <a:buChar char="–"/>
              <a:defRPr/>
            </a:pPr>
            <a:r>
              <a:rPr lang="tr-TR" sz="2000">
                <a:latin typeface="Times New Roman" pitchFamily="18" charset="0"/>
                <a:cs typeface="Times New Roman" pitchFamily="18" charset="0"/>
              </a:rPr>
              <a:t>Açısal parametreler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0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dikaçıklık</a:t>
            </a:r>
            <a:r>
              <a:rPr lang="en-US" sz="20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sağaçıklık</a:t>
            </a:r>
            <a:r>
              <a:rPr lang="en-US" sz="20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1500">
              <a:latin typeface="+mn-lt"/>
              <a:cs typeface="+mn-cs"/>
            </a:endParaRPr>
          </a:p>
          <a:p>
            <a:pPr marL="661988" lvl="1" indent="-242888" defTabSz="814388" fontAlgn="auto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Tx/>
              <a:buChar char="–"/>
              <a:defRPr/>
            </a:pPr>
            <a:r>
              <a:rPr lang="tr-TR" sz="2000">
                <a:latin typeface="Times New Roman" pitchFamily="18" charset="0"/>
                <a:cs typeface="Times New Roman" pitchFamily="18" charset="0"/>
              </a:rPr>
              <a:t>Başlangıç noktası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0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ilkbahar ılımı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endParaRPr lang="tr-TR" sz="1500">
              <a:latin typeface="+mn-lt"/>
              <a:cs typeface="+mn-cs"/>
            </a:endParaRPr>
          </a:p>
          <a:p>
            <a:pPr marL="304800" indent="-304800" defTabSz="814388" fontAlgn="auto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Monotype Sorts"/>
              <a:buNone/>
              <a:defRPr/>
            </a:pPr>
            <a:r>
              <a:rPr lang="tr-TR" sz="2400">
                <a:latin typeface="Times New Roman" pitchFamily="18" charset="0"/>
                <a:cs typeface="Times New Roman" pitchFamily="18" charset="0"/>
              </a:rPr>
              <a:t>	Yıldız Hareketi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Yıldızlar gökküresine </a:t>
            </a:r>
            <a:r>
              <a:rPr 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sabitlenmişler</a:t>
            </a:r>
            <a:r>
              <a:rPr lang="tr-TR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dir,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doğudan batıya doğru olan bir tam dönüşlerini </a:t>
            </a:r>
            <a:r>
              <a:rPr 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 yıldız günü</a:t>
            </a:r>
            <a:r>
              <a:rPr lang="tr-TR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nde tamamlarlar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." </a:t>
            </a:r>
            <a:endParaRPr lang="en-US">
              <a:solidFill>
                <a:schemeClr val="accent2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905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102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2" name="Rectangle 1"/>
          <p:cNvSpPr/>
          <p:nvPr/>
        </p:nvSpPr>
        <p:spPr>
          <a:xfrm>
            <a:off x="380640" y="6451083"/>
            <a:ext cx="12811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00" dirty="0"/>
              <a:t>https://astro.unl.edu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91" name="ShockwaveFlash1" r:id="rId2" imgW="8151840" imgH="6095880"/>
        </mc:Choice>
        <mc:Fallback>
          <p:control name="ShockwaveFlash1" r:id="rId2" imgW="8151840" imgH="6095880">
            <p:pic>
              <p:nvPicPr>
                <p:cNvPr id="1026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468313" y="404813"/>
                  <a:ext cx="8151812" cy="6096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750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val 2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76" name="Arc 4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77" name="Arc 5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78" name="Arc 6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79" name="Arc 7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0" name="Arc 8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1" name="Arc 9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2" name="Arc 10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3" name="Arc 11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4" name="Arc 12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5" name="Arc 13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6" name="Arc 14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7" name="Arc 15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8" name="Arc 16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689" name="Arc 17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2835" name="Rectangle 19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1285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YER KÜRE</a:t>
            </a:r>
          </a:p>
        </p:txBody>
      </p:sp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01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02" name="Arc 6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04" name="Arc 8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05" name="Arc 9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06" name="Arc 10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07" name="Arc 11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08" name="Arc 12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09" name="Arc 13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10" name="Arc 14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11" name="Arc 15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12" name="Arc 16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13" name="Arc 17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9714" name="Arc 18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5907" name="Rectangle 19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65908" name="Rectangle 20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65909" name="Rectangle 21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65910" name="Rectangle 22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81955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0723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24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25" name="Arc 6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26" name="Arc 7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27" name="Arc 8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28" name="Arc 9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29" name="Arc 10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30" name="Arc 11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31" name="Arc 12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32" name="Arc 13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33" name="Arc 14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34" name="Arc 15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35" name="Arc 16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36" name="Arc 17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737" name="Arc 18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7955" name="Rectangle 19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67956" name="Rectangle 20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67957" name="Rectangle 21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0741" name="Oval 22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67959" name="Rectangle 23"/>
          <p:cNvSpPr>
            <a:spLocks noChangeArrowheads="1"/>
          </p:cNvSpPr>
          <p:nvPr/>
        </p:nvSpPr>
        <p:spPr bwMode="auto">
          <a:xfrm>
            <a:off x="0" y="1474788"/>
            <a:ext cx="256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Biz buradayız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0743" name="Line 24"/>
          <p:cNvSpPr>
            <a:spLocks noChangeShapeType="1"/>
          </p:cNvSpPr>
          <p:nvPr/>
        </p:nvSpPr>
        <p:spPr bwMode="auto">
          <a:xfrm>
            <a:off x="2921000" y="1790700"/>
            <a:ext cx="2044700" cy="1676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7961" name="Rectangle 25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67962" name="Rectangle 26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1347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3"/>
          <p:cNvSpPr>
            <a:spLocks noChangeArrowheads="1"/>
          </p:cNvSpPr>
          <p:nvPr/>
        </p:nvSpPr>
        <p:spPr bwMode="auto">
          <a:xfrm>
            <a:off x="2095500" y="15875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1747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48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49" name="Arc 6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0" name="Arc 7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1" name="Arc 8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2" name="Arc 9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3" name="Arc 10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4" name="Arc 11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5" name="Arc 12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6" name="Arc 13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7" name="Arc 14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8" name="Arc 15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59" name="Arc 16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60" name="Arc 17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1761" name="Arc 18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70003" name="Rectangle 19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0004" name="Rectangle 20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0005" name="Rectangle 21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0006" name="Rectangle 22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1766" name="Oval 23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70008" name="Rectangle 24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920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Oval 3"/>
          <p:cNvSpPr>
            <a:spLocks noChangeArrowheads="1"/>
          </p:cNvSpPr>
          <p:nvPr/>
        </p:nvSpPr>
        <p:spPr bwMode="auto">
          <a:xfrm>
            <a:off x="2082800" y="1612900"/>
            <a:ext cx="4318000" cy="4318000"/>
          </a:xfrm>
          <a:prstGeom prst="ellipse">
            <a:avLst/>
          </a:prstGeom>
          <a:gradFill rotWithShape="0">
            <a:gsLst>
              <a:gs pos="0">
                <a:srgbClr val="9EB9FE"/>
              </a:gs>
              <a:gs pos="100000">
                <a:srgbClr val="262D3E"/>
              </a:gs>
            </a:gsLst>
            <a:lin ang="2700000" scaled="1"/>
          </a:gradFill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32771" name="Line 4"/>
          <p:cNvSpPr>
            <a:spLocks noChangeShapeType="1"/>
          </p:cNvSpPr>
          <p:nvPr/>
        </p:nvSpPr>
        <p:spPr bwMode="auto">
          <a:xfrm>
            <a:off x="4254500" y="1587500"/>
            <a:ext cx="0" cy="430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72" name="Arc 5"/>
          <p:cNvSpPr>
            <a:spLocks/>
          </p:cNvSpPr>
          <p:nvPr/>
        </p:nvSpPr>
        <p:spPr bwMode="auto">
          <a:xfrm>
            <a:off x="2506663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73" name="Arc 6"/>
          <p:cNvSpPr>
            <a:spLocks/>
          </p:cNvSpPr>
          <p:nvPr/>
        </p:nvSpPr>
        <p:spPr bwMode="auto">
          <a:xfrm flipH="1">
            <a:off x="2960688" y="1619250"/>
            <a:ext cx="2676525" cy="4133850"/>
          </a:xfrm>
          <a:custGeom>
            <a:avLst/>
            <a:gdLst>
              <a:gd name="T0" fmla="*/ 2147483647 w 21600"/>
              <a:gd name="T1" fmla="*/ 2147483647 h 33362"/>
              <a:gd name="T2" fmla="*/ 2147483647 w 21600"/>
              <a:gd name="T3" fmla="*/ 0 h 33362"/>
              <a:gd name="T4" fmla="*/ 2147483647 w 21600"/>
              <a:gd name="T5" fmla="*/ 2147483647 h 33362"/>
              <a:gd name="T6" fmla="*/ 0 60000 65536"/>
              <a:gd name="T7" fmla="*/ 0 60000 65536"/>
              <a:gd name="T8" fmla="*/ 0 60000 65536"/>
              <a:gd name="T9" fmla="*/ 0 w 21600"/>
              <a:gd name="T10" fmla="*/ 0 h 33362"/>
              <a:gd name="T11" fmla="*/ 21600 w 21600"/>
              <a:gd name="T12" fmla="*/ 33362 h 333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362" fill="none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</a:path>
              <a:path w="21600" h="33362" stroke="0" extrusionOk="0">
                <a:moveTo>
                  <a:pt x="4140" y="33361"/>
                </a:moveTo>
                <a:cubicBezTo>
                  <a:pt x="1449" y="29667"/>
                  <a:pt x="0" y="25215"/>
                  <a:pt x="0" y="20645"/>
                </a:cubicBezTo>
                <a:cubicBezTo>
                  <a:pt x="-1" y="11162"/>
                  <a:pt x="6184" y="2788"/>
                  <a:pt x="15248" y="0"/>
                </a:cubicBezTo>
                <a:lnTo>
                  <a:pt x="21600" y="20645"/>
                </a:lnTo>
                <a:lnTo>
                  <a:pt x="4140" y="3336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74" name="Arc 7"/>
          <p:cNvSpPr>
            <a:spLocks/>
          </p:cNvSpPr>
          <p:nvPr/>
        </p:nvSpPr>
        <p:spPr bwMode="auto">
          <a:xfrm flipH="1">
            <a:off x="3505200" y="1608138"/>
            <a:ext cx="2514600" cy="4281487"/>
          </a:xfrm>
          <a:custGeom>
            <a:avLst/>
            <a:gdLst>
              <a:gd name="T0" fmla="*/ 2147483647 w 21600"/>
              <a:gd name="T1" fmla="*/ 0 h 30866"/>
              <a:gd name="T2" fmla="*/ 2147483647 w 21600"/>
              <a:gd name="T3" fmla="*/ 2147483647 h 30866"/>
              <a:gd name="T4" fmla="*/ 0 w 21600"/>
              <a:gd name="T5" fmla="*/ 2147483647 h 30866"/>
              <a:gd name="T6" fmla="*/ 0 60000 65536"/>
              <a:gd name="T7" fmla="*/ 0 60000 65536"/>
              <a:gd name="T8" fmla="*/ 0 60000 65536"/>
              <a:gd name="T9" fmla="*/ 0 w 21600"/>
              <a:gd name="T10" fmla="*/ 0 h 30866"/>
              <a:gd name="T11" fmla="*/ 21600 w 21600"/>
              <a:gd name="T12" fmla="*/ 30866 h 30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866" fill="none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</a:path>
              <a:path w="21600" h="30866" stroke="0" extrusionOk="0">
                <a:moveTo>
                  <a:pt x="13131" y="-1"/>
                </a:moveTo>
                <a:cubicBezTo>
                  <a:pt x="18469" y="4086"/>
                  <a:pt x="21600" y="10426"/>
                  <a:pt x="21600" y="17150"/>
                </a:cubicBezTo>
                <a:cubicBezTo>
                  <a:pt x="21600" y="22153"/>
                  <a:pt x="19863" y="27001"/>
                  <a:pt x="16686" y="30866"/>
                </a:cubicBezTo>
                <a:lnTo>
                  <a:pt x="0" y="17150"/>
                </a:lnTo>
                <a:lnTo>
                  <a:pt x="13131" y="-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75" name="Arc 8"/>
          <p:cNvSpPr>
            <a:spLocks/>
          </p:cNvSpPr>
          <p:nvPr/>
        </p:nvSpPr>
        <p:spPr bwMode="auto">
          <a:xfrm>
            <a:off x="2897188" y="1635125"/>
            <a:ext cx="2676525" cy="4089400"/>
          </a:xfrm>
          <a:custGeom>
            <a:avLst/>
            <a:gdLst>
              <a:gd name="T0" fmla="*/ 2147483647 w 21600"/>
              <a:gd name="T1" fmla="*/ 2147483647 h 32998"/>
              <a:gd name="T2" fmla="*/ 2147483647 w 21600"/>
              <a:gd name="T3" fmla="*/ 0 h 32998"/>
              <a:gd name="T4" fmla="*/ 2147483647 w 21600"/>
              <a:gd name="T5" fmla="*/ 2147483647 h 32998"/>
              <a:gd name="T6" fmla="*/ 0 60000 65536"/>
              <a:gd name="T7" fmla="*/ 0 60000 65536"/>
              <a:gd name="T8" fmla="*/ 0 60000 65536"/>
              <a:gd name="T9" fmla="*/ 0 w 21600"/>
              <a:gd name="T10" fmla="*/ 0 h 32998"/>
              <a:gd name="T11" fmla="*/ 21600 w 21600"/>
              <a:gd name="T12" fmla="*/ 32998 h 32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998" fill="none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</a:path>
              <a:path w="21600" h="32998" stroke="0" extrusionOk="0">
                <a:moveTo>
                  <a:pt x="3961" y="32998"/>
                </a:moveTo>
                <a:cubicBezTo>
                  <a:pt x="1384" y="29351"/>
                  <a:pt x="0" y="24995"/>
                  <a:pt x="0" y="20530"/>
                </a:cubicBezTo>
                <a:cubicBezTo>
                  <a:pt x="-1" y="11187"/>
                  <a:pt x="6006" y="2903"/>
                  <a:pt x="14886" y="-1"/>
                </a:cubicBezTo>
                <a:lnTo>
                  <a:pt x="21600" y="20530"/>
                </a:lnTo>
                <a:lnTo>
                  <a:pt x="3961" y="32998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76" name="Arc 9"/>
          <p:cNvSpPr>
            <a:spLocks/>
          </p:cNvSpPr>
          <p:nvPr/>
        </p:nvSpPr>
        <p:spPr bwMode="auto">
          <a:xfrm flipH="1">
            <a:off x="3429000" y="1749425"/>
            <a:ext cx="2698750" cy="3068638"/>
          </a:xfrm>
          <a:custGeom>
            <a:avLst/>
            <a:gdLst>
              <a:gd name="T0" fmla="*/ 2147483647 w 22284"/>
              <a:gd name="T1" fmla="*/ 2147483647 h 25358"/>
              <a:gd name="T2" fmla="*/ 2147483647 w 22284"/>
              <a:gd name="T3" fmla="*/ 2147483647 h 25358"/>
              <a:gd name="T4" fmla="*/ 2147483647 w 22284"/>
              <a:gd name="T5" fmla="*/ 2147483647 h 25358"/>
              <a:gd name="T6" fmla="*/ 0 60000 65536"/>
              <a:gd name="T7" fmla="*/ 0 60000 65536"/>
              <a:gd name="T8" fmla="*/ 0 60000 65536"/>
              <a:gd name="T9" fmla="*/ 0 w 22284"/>
              <a:gd name="T10" fmla="*/ 0 h 25358"/>
              <a:gd name="T11" fmla="*/ 22284 w 2228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8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</a:path>
              <a:path w="2228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828" y="-1"/>
                  <a:pt x="22056" y="3"/>
                  <a:pt x="22284" y="10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77" name="Arc 10"/>
          <p:cNvSpPr>
            <a:spLocks/>
          </p:cNvSpPr>
          <p:nvPr/>
        </p:nvSpPr>
        <p:spPr bwMode="auto">
          <a:xfrm>
            <a:off x="2363788" y="1757363"/>
            <a:ext cx="2727325" cy="3068637"/>
          </a:xfrm>
          <a:custGeom>
            <a:avLst/>
            <a:gdLst>
              <a:gd name="T0" fmla="*/ 2147483647 w 22504"/>
              <a:gd name="T1" fmla="*/ 2147483647 h 25358"/>
              <a:gd name="T2" fmla="*/ 2147483647 w 22504"/>
              <a:gd name="T3" fmla="*/ 2147483647 h 25358"/>
              <a:gd name="T4" fmla="*/ 2147483647 w 22504"/>
              <a:gd name="T5" fmla="*/ 2147483647 h 25358"/>
              <a:gd name="T6" fmla="*/ 0 60000 65536"/>
              <a:gd name="T7" fmla="*/ 0 60000 65536"/>
              <a:gd name="T8" fmla="*/ 0 60000 65536"/>
              <a:gd name="T9" fmla="*/ 0 w 22504"/>
              <a:gd name="T10" fmla="*/ 0 h 25358"/>
              <a:gd name="T11" fmla="*/ 22504 w 22504"/>
              <a:gd name="T12" fmla="*/ 25358 h 25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4" h="25358" fill="none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</a:path>
              <a:path w="22504" h="25358" stroke="0" extrusionOk="0">
                <a:moveTo>
                  <a:pt x="329" y="25357"/>
                </a:moveTo>
                <a:cubicBezTo>
                  <a:pt x="110" y="24117"/>
                  <a:pt x="0" y="2285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1901" y="-1"/>
                  <a:pt x="22202" y="6"/>
                  <a:pt x="22504" y="18"/>
                </a:cubicBezTo>
                <a:lnTo>
                  <a:pt x="21600" y="21600"/>
                </a:lnTo>
                <a:lnTo>
                  <a:pt x="329" y="2535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78" name="Arc 11"/>
          <p:cNvSpPr>
            <a:spLocks/>
          </p:cNvSpPr>
          <p:nvPr/>
        </p:nvSpPr>
        <p:spPr bwMode="auto">
          <a:xfrm>
            <a:off x="2405063" y="1852613"/>
            <a:ext cx="3587750" cy="2614612"/>
          </a:xfrm>
          <a:custGeom>
            <a:avLst/>
            <a:gdLst>
              <a:gd name="T0" fmla="*/ 0 w 29640"/>
              <a:gd name="T1" fmla="*/ 2147483647 h 21600"/>
              <a:gd name="T2" fmla="*/ 2147483647 w 29640"/>
              <a:gd name="T3" fmla="*/ 2147483647 h 21600"/>
              <a:gd name="T4" fmla="*/ 2147483647 w 29640"/>
              <a:gd name="T5" fmla="*/ 2147483647 h 21600"/>
              <a:gd name="T6" fmla="*/ 0 60000 65536"/>
              <a:gd name="T7" fmla="*/ 0 60000 65536"/>
              <a:gd name="T8" fmla="*/ 0 60000 65536"/>
              <a:gd name="T9" fmla="*/ 0 w 29640"/>
              <a:gd name="T10" fmla="*/ 0 h 21600"/>
              <a:gd name="T11" fmla="*/ 29640 w 296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640" h="21600" fill="none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</a:path>
              <a:path w="29640" h="21600" stroke="0" extrusionOk="0">
                <a:moveTo>
                  <a:pt x="-1" y="6567"/>
                </a:moveTo>
                <a:cubicBezTo>
                  <a:pt x="4068" y="2369"/>
                  <a:pt x="9664" y="-1"/>
                  <a:pt x="15511" y="0"/>
                </a:cubicBezTo>
                <a:cubicBezTo>
                  <a:pt x="20699" y="0"/>
                  <a:pt x="25715" y="1867"/>
                  <a:pt x="29640" y="5261"/>
                </a:cubicBezTo>
                <a:lnTo>
                  <a:pt x="15511" y="21600"/>
                </a:lnTo>
                <a:lnTo>
                  <a:pt x="-1" y="65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79" name="Arc 12"/>
          <p:cNvSpPr>
            <a:spLocks/>
          </p:cNvSpPr>
          <p:nvPr/>
        </p:nvSpPr>
        <p:spPr bwMode="auto">
          <a:xfrm flipV="1">
            <a:off x="2106613" y="1104900"/>
            <a:ext cx="4292600" cy="3378200"/>
          </a:xfrm>
          <a:custGeom>
            <a:avLst/>
            <a:gdLst>
              <a:gd name="T0" fmla="*/ 0 w 28175"/>
              <a:gd name="T1" fmla="*/ 2147483647 h 21600"/>
              <a:gd name="T2" fmla="*/ 2147483647 w 28175"/>
              <a:gd name="T3" fmla="*/ 2147483647 h 21600"/>
              <a:gd name="T4" fmla="*/ 2147483647 w 28175"/>
              <a:gd name="T5" fmla="*/ 2147483647 h 21600"/>
              <a:gd name="T6" fmla="*/ 0 60000 65536"/>
              <a:gd name="T7" fmla="*/ 0 60000 65536"/>
              <a:gd name="T8" fmla="*/ 0 60000 65536"/>
              <a:gd name="T9" fmla="*/ 0 w 28175"/>
              <a:gd name="T10" fmla="*/ 0 h 21600"/>
              <a:gd name="T11" fmla="*/ 28175 w 2817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175" h="21600" fill="none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</a:path>
              <a:path w="28175" h="21600" stroke="0" extrusionOk="0">
                <a:moveTo>
                  <a:pt x="0" y="5685"/>
                </a:moveTo>
                <a:cubicBezTo>
                  <a:pt x="3984" y="2028"/>
                  <a:pt x="9195" y="-1"/>
                  <a:pt x="14604" y="0"/>
                </a:cubicBezTo>
                <a:cubicBezTo>
                  <a:pt x="19542" y="0"/>
                  <a:pt x="24332" y="1692"/>
                  <a:pt x="28174" y="4795"/>
                </a:cubicBezTo>
                <a:lnTo>
                  <a:pt x="14604" y="21600"/>
                </a:lnTo>
                <a:lnTo>
                  <a:pt x="0" y="56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80" name="Arc 13"/>
          <p:cNvSpPr>
            <a:spLocks/>
          </p:cNvSpPr>
          <p:nvPr/>
        </p:nvSpPr>
        <p:spPr bwMode="auto">
          <a:xfrm flipV="1">
            <a:off x="3148013" y="1838325"/>
            <a:ext cx="2274887" cy="763588"/>
          </a:xfrm>
          <a:custGeom>
            <a:avLst/>
            <a:gdLst>
              <a:gd name="T0" fmla="*/ 2147483647 w 43200"/>
              <a:gd name="T1" fmla="*/ 2147483647 h 28881"/>
              <a:gd name="T2" fmla="*/ 2147483647 w 43200"/>
              <a:gd name="T3" fmla="*/ 2147483647 h 28881"/>
              <a:gd name="T4" fmla="*/ 2147483647 w 43200"/>
              <a:gd name="T5" fmla="*/ 2147483647 h 28881"/>
              <a:gd name="T6" fmla="*/ 0 60000 65536"/>
              <a:gd name="T7" fmla="*/ 0 60000 65536"/>
              <a:gd name="T8" fmla="*/ 0 60000 65536"/>
              <a:gd name="T9" fmla="*/ 0 w 43200"/>
              <a:gd name="T10" fmla="*/ 0 h 28881"/>
              <a:gd name="T11" fmla="*/ 43200 w 43200"/>
              <a:gd name="T12" fmla="*/ 28881 h 288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881" fill="none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</a:path>
              <a:path w="43200" h="28881" stroke="0" extrusionOk="0">
                <a:moveTo>
                  <a:pt x="1264" y="28880"/>
                </a:moveTo>
                <a:cubicBezTo>
                  <a:pt x="427" y="26544"/>
                  <a:pt x="0" y="2408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965"/>
                  <a:pt x="43070" y="24327"/>
                  <a:pt x="42813" y="25669"/>
                </a:cubicBezTo>
                <a:lnTo>
                  <a:pt x="21600" y="21600"/>
                </a:lnTo>
                <a:lnTo>
                  <a:pt x="1264" y="2888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81" name="Arc 14"/>
          <p:cNvSpPr>
            <a:spLocks/>
          </p:cNvSpPr>
          <p:nvPr/>
        </p:nvSpPr>
        <p:spPr bwMode="auto">
          <a:xfrm flipV="1">
            <a:off x="3738563" y="1608138"/>
            <a:ext cx="1025525" cy="573087"/>
          </a:xfrm>
          <a:custGeom>
            <a:avLst/>
            <a:gdLst>
              <a:gd name="T0" fmla="*/ 2147483647 w 43200"/>
              <a:gd name="T1" fmla="*/ 1585804869 h 40439"/>
              <a:gd name="T2" fmla="*/ 2147483647 w 43200"/>
              <a:gd name="T3" fmla="*/ 1631101501 h 40439"/>
              <a:gd name="T4" fmla="*/ 2147483647 w 43200"/>
              <a:gd name="T5" fmla="*/ 871231859 h 40439"/>
              <a:gd name="T6" fmla="*/ 0 60000 65536"/>
              <a:gd name="T7" fmla="*/ 0 60000 65536"/>
              <a:gd name="T8" fmla="*/ 0 60000 65536"/>
              <a:gd name="T9" fmla="*/ 0 w 43200"/>
              <a:gd name="T10" fmla="*/ 0 h 40439"/>
              <a:gd name="T11" fmla="*/ 43200 w 43200"/>
              <a:gd name="T12" fmla="*/ 40439 h 40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439" fill="none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</a:path>
              <a:path w="43200" h="40439" stroke="0" extrusionOk="0">
                <a:moveTo>
                  <a:pt x="9242" y="39316"/>
                </a:moveTo>
                <a:cubicBezTo>
                  <a:pt x="3451" y="35276"/>
                  <a:pt x="0" y="2866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413"/>
                  <a:pt x="38980" y="36617"/>
                  <a:pt x="32166" y="40439"/>
                </a:cubicBezTo>
                <a:lnTo>
                  <a:pt x="21600" y="21600"/>
                </a:lnTo>
                <a:lnTo>
                  <a:pt x="9242" y="3931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82" name="Arc 15"/>
          <p:cNvSpPr>
            <a:spLocks/>
          </p:cNvSpPr>
          <p:nvPr/>
        </p:nvSpPr>
        <p:spPr bwMode="auto">
          <a:xfrm flipV="1">
            <a:off x="2281238" y="2260600"/>
            <a:ext cx="3946525" cy="1549400"/>
          </a:xfrm>
          <a:custGeom>
            <a:avLst/>
            <a:gdLst>
              <a:gd name="T0" fmla="*/ 0 w 39297"/>
              <a:gd name="T1" fmla="*/ 2147483647 h 21600"/>
              <a:gd name="T2" fmla="*/ 2147483647 w 39297"/>
              <a:gd name="T3" fmla="*/ 2147483647 h 21600"/>
              <a:gd name="T4" fmla="*/ 2147483647 w 39297"/>
              <a:gd name="T5" fmla="*/ 2147483647 h 21600"/>
              <a:gd name="T6" fmla="*/ 0 60000 65536"/>
              <a:gd name="T7" fmla="*/ 0 60000 65536"/>
              <a:gd name="T8" fmla="*/ 0 60000 65536"/>
              <a:gd name="T9" fmla="*/ 0 w 39297"/>
              <a:gd name="T10" fmla="*/ 0 h 21600"/>
              <a:gd name="T11" fmla="*/ 39297 w 392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97" h="21600" fill="none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</a:path>
              <a:path w="39297" h="21600" stroke="0" extrusionOk="0">
                <a:moveTo>
                  <a:pt x="-1" y="13106"/>
                </a:moveTo>
                <a:cubicBezTo>
                  <a:pt x="3399" y="5156"/>
                  <a:pt x="11213" y="-1"/>
                  <a:pt x="19860" y="0"/>
                </a:cubicBezTo>
                <a:cubicBezTo>
                  <a:pt x="28137" y="0"/>
                  <a:pt x="35686" y="4730"/>
                  <a:pt x="39297" y="12178"/>
                </a:cubicBezTo>
                <a:lnTo>
                  <a:pt x="19860" y="21600"/>
                </a:lnTo>
                <a:lnTo>
                  <a:pt x="-1" y="1310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83" name="Arc 16"/>
          <p:cNvSpPr>
            <a:spLocks/>
          </p:cNvSpPr>
          <p:nvPr/>
        </p:nvSpPr>
        <p:spPr bwMode="auto">
          <a:xfrm flipV="1">
            <a:off x="2597150" y="2159000"/>
            <a:ext cx="3363913" cy="1016000"/>
          </a:xfrm>
          <a:custGeom>
            <a:avLst/>
            <a:gdLst>
              <a:gd name="T0" fmla="*/ 0 w 42062"/>
              <a:gd name="T1" fmla="*/ 2147483647 h 21600"/>
              <a:gd name="T2" fmla="*/ 2147483647 w 42062"/>
              <a:gd name="T3" fmla="*/ 2147483647 h 21600"/>
              <a:gd name="T4" fmla="*/ 2147483647 w 42062"/>
              <a:gd name="T5" fmla="*/ 2147483647 h 21600"/>
              <a:gd name="T6" fmla="*/ 0 60000 65536"/>
              <a:gd name="T7" fmla="*/ 0 60000 65536"/>
              <a:gd name="T8" fmla="*/ 0 60000 65536"/>
              <a:gd name="T9" fmla="*/ 0 w 42062"/>
              <a:gd name="T10" fmla="*/ 0 h 21600"/>
              <a:gd name="T11" fmla="*/ 42062 w 420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062" h="21600" fill="none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</a:path>
              <a:path w="42062" h="21600" stroke="0" extrusionOk="0">
                <a:moveTo>
                  <a:pt x="0" y="16969"/>
                </a:moveTo>
                <a:cubicBezTo>
                  <a:pt x="2175" y="7060"/>
                  <a:pt x="10953" y="-1"/>
                  <a:pt x="21098" y="0"/>
                </a:cubicBezTo>
                <a:cubicBezTo>
                  <a:pt x="31023" y="0"/>
                  <a:pt x="39671" y="6763"/>
                  <a:pt x="42061" y="16397"/>
                </a:cubicBezTo>
                <a:lnTo>
                  <a:pt x="21098" y="21600"/>
                </a:lnTo>
                <a:lnTo>
                  <a:pt x="0" y="1696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84" name="Arc 17"/>
          <p:cNvSpPr>
            <a:spLocks/>
          </p:cNvSpPr>
          <p:nvPr/>
        </p:nvSpPr>
        <p:spPr bwMode="auto">
          <a:xfrm flipV="1">
            <a:off x="2178050" y="1790700"/>
            <a:ext cx="4100513" cy="3378200"/>
          </a:xfrm>
          <a:custGeom>
            <a:avLst/>
            <a:gdLst>
              <a:gd name="T0" fmla="*/ 0 w 26908"/>
              <a:gd name="T1" fmla="*/ 2147483647 h 21600"/>
              <a:gd name="T2" fmla="*/ 2147483647 w 26908"/>
              <a:gd name="T3" fmla="*/ 2147483647 h 21600"/>
              <a:gd name="T4" fmla="*/ 2147483647 w 26908"/>
              <a:gd name="T5" fmla="*/ 2147483647 h 21600"/>
              <a:gd name="T6" fmla="*/ 0 60000 65536"/>
              <a:gd name="T7" fmla="*/ 0 60000 65536"/>
              <a:gd name="T8" fmla="*/ 0 60000 65536"/>
              <a:gd name="T9" fmla="*/ 0 w 26908"/>
              <a:gd name="T10" fmla="*/ 0 h 21600"/>
              <a:gd name="T11" fmla="*/ 26908 w 26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908" h="21600" fill="none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</a:path>
              <a:path w="26908" h="21600" stroke="0" extrusionOk="0">
                <a:moveTo>
                  <a:pt x="-1" y="5272"/>
                </a:moveTo>
                <a:cubicBezTo>
                  <a:pt x="3926" y="1871"/>
                  <a:pt x="8946" y="-1"/>
                  <a:pt x="14141" y="0"/>
                </a:cubicBezTo>
                <a:cubicBezTo>
                  <a:pt x="18732" y="0"/>
                  <a:pt x="23204" y="1463"/>
                  <a:pt x="26908" y="4176"/>
                </a:cubicBezTo>
                <a:lnTo>
                  <a:pt x="14141" y="21600"/>
                </a:lnTo>
                <a:lnTo>
                  <a:pt x="-1" y="527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2785" name="Arc 18"/>
          <p:cNvSpPr>
            <a:spLocks/>
          </p:cNvSpPr>
          <p:nvPr/>
        </p:nvSpPr>
        <p:spPr bwMode="auto">
          <a:xfrm flipV="1">
            <a:off x="2557463" y="2247900"/>
            <a:ext cx="3222625" cy="3378200"/>
          </a:xfrm>
          <a:custGeom>
            <a:avLst/>
            <a:gdLst>
              <a:gd name="T0" fmla="*/ 0 w 21163"/>
              <a:gd name="T1" fmla="*/ 2147483647 h 21600"/>
              <a:gd name="T2" fmla="*/ 2147483647 w 21163"/>
              <a:gd name="T3" fmla="*/ 2147483647 h 21600"/>
              <a:gd name="T4" fmla="*/ 2147483647 w 21163"/>
              <a:gd name="T5" fmla="*/ 2147483647 h 21600"/>
              <a:gd name="T6" fmla="*/ 0 60000 65536"/>
              <a:gd name="T7" fmla="*/ 0 60000 65536"/>
              <a:gd name="T8" fmla="*/ 0 60000 65536"/>
              <a:gd name="T9" fmla="*/ 0 w 21163"/>
              <a:gd name="T10" fmla="*/ 0 h 21600"/>
              <a:gd name="T11" fmla="*/ 21163 w 211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63" h="21600" fill="none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</a:path>
              <a:path w="21163" h="21600" stroke="0" extrusionOk="0">
                <a:moveTo>
                  <a:pt x="0" y="3411"/>
                </a:moveTo>
                <a:cubicBezTo>
                  <a:pt x="3477" y="1183"/>
                  <a:pt x="7520" y="-1"/>
                  <a:pt x="11650" y="0"/>
                </a:cubicBezTo>
                <a:cubicBezTo>
                  <a:pt x="14948" y="0"/>
                  <a:pt x="18202" y="755"/>
                  <a:pt x="21163" y="2207"/>
                </a:cubicBezTo>
                <a:lnTo>
                  <a:pt x="11650" y="21600"/>
                </a:lnTo>
                <a:lnTo>
                  <a:pt x="0" y="341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72051" name="Rectangle 19"/>
          <p:cNvSpPr>
            <a:spLocks noChangeArrowheads="1"/>
          </p:cNvSpPr>
          <p:nvPr/>
        </p:nvSpPr>
        <p:spPr bwMode="auto">
          <a:xfrm>
            <a:off x="3535363" y="10302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Kuzey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2052" name="Rectangle 20"/>
          <p:cNvSpPr>
            <a:spLocks noChangeArrowheads="1"/>
          </p:cNvSpPr>
          <p:nvPr/>
        </p:nvSpPr>
        <p:spPr bwMode="auto">
          <a:xfrm>
            <a:off x="3535363" y="59578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Güney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2053" name="Rectangle 21"/>
          <p:cNvSpPr>
            <a:spLocks noChangeArrowheads="1"/>
          </p:cNvSpPr>
          <p:nvPr/>
        </p:nvSpPr>
        <p:spPr bwMode="auto">
          <a:xfrm>
            <a:off x="63166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Doğu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2054" name="Rectangle 22"/>
          <p:cNvSpPr>
            <a:spLocks noChangeArrowheads="1"/>
          </p:cNvSpPr>
          <p:nvPr/>
        </p:nvSpPr>
        <p:spPr bwMode="auto">
          <a:xfrm>
            <a:off x="703263" y="345598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Batı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2790" name="Arc 23"/>
          <p:cNvSpPr>
            <a:spLocks/>
          </p:cNvSpPr>
          <p:nvPr/>
        </p:nvSpPr>
        <p:spPr bwMode="auto">
          <a:xfrm rot="19800000" flipV="1">
            <a:off x="5065713" y="2870200"/>
            <a:ext cx="860425" cy="633413"/>
          </a:xfrm>
          <a:custGeom>
            <a:avLst/>
            <a:gdLst>
              <a:gd name="T0" fmla="*/ 0 w 20932"/>
              <a:gd name="T1" fmla="*/ 2147483647 h 21600"/>
              <a:gd name="T2" fmla="*/ 2147483647 w 20932"/>
              <a:gd name="T3" fmla="*/ 1832469909 h 21600"/>
              <a:gd name="T4" fmla="*/ 2147483647 w 20932"/>
              <a:gd name="T5" fmla="*/ 2147483647 h 21600"/>
              <a:gd name="T6" fmla="*/ 0 60000 65536"/>
              <a:gd name="T7" fmla="*/ 0 60000 65536"/>
              <a:gd name="T8" fmla="*/ 0 60000 65536"/>
              <a:gd name="T9" fmla="*/ 0 w 20932"/>
              <a:gd name="T10" fmla="*/ 0 h 21600"/>
              <a:gd name="T11" fmla="*/ 20932 w 2093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32" h="21600" fill="none" extrusionOk="0">
                <a:moveTo>
                  <a:pt x="0" y="2944"/>
                </a:moveTo>
                <a:cubicBezTo>
                  <a:pt x="3304" y="1016"/>
                  <a:pt x="7061" y="-1"/>
                  <a:pt x="10887" y="0"/>
                </a:cubicBezTo>
                <a:cubicBezTo>
                  <a:pt x="14386" y="0"/>
                  <a:pt x="17833" y="850"/>
                  <a:pt x="20932" y="2477"/>
                </a:cubicBezTo>
              </a:path>
              <a:path w="20932" h="21600" stroke="0" extrusionOk="0">
                <a:moveTo>
                  <a:pt x="0" y="2944"/>
                </a:moveTo>
                <a:cubicBezTo>
                  <a:pt x="3304" y="1016"/>
                  <a:pt x="7061" y="-1"/>
                  <a:pt x="10887" y="0"/>
                </a:cubicBezTo>
                <a:cubicBezTo>
                  <a:pt x="14386" y="0"/>
                  <a:pt x="17833" y="850"/>
                  <a:pt x="20932" y="2477"/>
                </a:cubicBezTo>
                <a:lnTo>
                  <a:pt x="10887" y="21600"/>
                </a:lnTo>
                <a:lnTo>
                  <a:pt x="0" y="2944"/>
                </a:lnTo>
                <a:close/>
              </a:path>
            </a:pathLst>
          </a:custGeom>
          <a:noFill/>
          <a:ln w="28575">
            <a:solidFill>
              <a:srgbClr val="FFFF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72056" name="Rectangle 24"/>
          <p:cNvSpPr>
            <a:spLocks noChangeArrowheads="1"/>
          </p:cNvSpPr>
          <p:nvPr/>
        </p:nvSpPr>
        <p:spPr bwMode="auto">
          <a:xfrm>
            <a:off x="3865563" y="2554288"/>
            <a:ext cx="422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fontAlgn="auto">
              <a:spcBef>
                <a:spcPct val="50000"/>
              </a:spcBef>
              <a:spcAft>
                <a:spcPct val="20000"/>
              </a:spcAft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Yer’in Dönme Yönü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2792" name="Oval 25"/>
          <p:cNvSpPr>
            <a:spLocks noChangeArrowheads="1"/>
          </p:cNvSpPr>
          <p:nvPr/>
        </p:nvSpPr>
        <p:spPr bwMode="auto">
          <a:xfrm rot="1541701">
            <a:off x="5035550" y="3525838"/>
            <a:ext cx="101600" cy="1651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72058" name="Rectangle 26"/>
          <p:cNvSpPr>
            <a:spLocks noGrp="1" noChangeArrowheads="1"/>
          </p:cNvSpPr>
          <p:nvPr>
            <p:ph type="title" idx="4294967295"/>
          </p:nvPr>
        </p:nvSpPr>
        <p:spPr>
          <a:xfrm>
            <a:off x="119063" y="0"/>
            <a:ext cx="8918575" cy="863600"/>
          </a:xfrm>
          <a:effectLst>
            <a:outerShdw dist="17961" dir="2700000" algn="ctr" rotWithShape="0">
              <a:srgbClr val="FAFD00"/>
            </a:outerShdw>
          </a:effectLst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tr-TR" b="1" kern="1200">
                <a:solidFill>
                  <a:srgbClr val="FF0066"/>
                </a:solidFill>
              </a:rPr>
              <a:t>COĞRAFİ KOORDİNAT SİSTEMİ</a:t>
            </a:r>
            <a:endParaRPr lang="en-US" b="1" kern="12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7024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539</Words>
  <Application>Microsoft Office PowerPoint</Application>
  <PresentationFormat>On-screen Show (4:3)</PresentationFormat>
  <Paragraphs>235</Paragraphs>
  <Slides>43</Slides>
  <Notes>36</Notes>
  <HiddenSlides>0</HiddenSlides>
  <MMClips>1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</vt:lpstr>
      <vt:lpstr>Calibri</vt:lpstr>
      <vt:lpstr>Calibri Light</vt:lpstr>
      <vt:lpstr>Monotype Sorts</vt:lpstr>
      <vt:lpstr>Symbol</vt:lpstr>
      <vt:lpstr>Times New Roman</vt:lpstr>
      <vt:lpstr>Office Teması</vt:lpstr>
      <vt:lpstr>Document</vt:lpstr>
      <vt:lpstr>Günlük Hareket ve Gökyüzü</vt:lpstr>
      <vt:lpstr>Gökküresi</vt:lpstr>
      <vt:lpstr>PowerPoint Presentation</vt:lpstr>
      <vt:lpstr>PowerPoint Presentation</vt:lpstr>
      <vt:lpstr>COĞRAFİ KOORDİNAT SİSTEMİ</vt:lpstr>
      <vt:lpstr>YER KÜRE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COĞRAFİ KOORDİNAT SİSTEMİ</vt:lpstr>
      <vt:lpstr>UFUK KOORDİNAT SİSTEMİ</vt:lpstr>
      <vt:lpstr>UFUK KOORDİNAT SİSTEMİ</vt:lpstr>
      <vt:lpstr>UFUK KOORDİNAT SİSTEMİ</vt:lpstr>
      <vt:lpstr>UFUK KOORDİNAT SİSTEMİ</vt:lpstr>
      <vt:lpstr>UFUK KOORDİNAT SİSTEMİ</vt:lpstr>
      <vt:lpstr>UFUK KOORDİNAT SİSTEMİ</vt:lpstr>
      <vt:lpstr>UFUK KOORDİNAT SİSTEMİ</vt:lpstr>
      <vt:lpstr>UFUK KOORDİNAT SİSTEMİ</vt:lpstr>
      <vt:lpstr>PowerPoint Presentation</vt:lpstr>
      <vt:lpstr>EKVATOR KOORDİNAT SİSTEMİ</vt:lpstr>
      <vt:lpstr>EKVATOR KOORDİNAT SİSTEMİ </vt:lpstr>
      <vt:lpstr>EKVATOR KOORDİNAT SİSTEMİ</vt:lpstr>
      <vt:lpstr>EKVATOR KOORDİNAT SİSTEMİ</vt:lpstr>
      <vt:lpstr>EKVATOR KOORDİNAT SİSTEMİ</vt:lpstr>
      <vt:lpstr>EKVATOR KOORDİNAT SİSTEMİ</vt:lpstr>
      <vt:lpstr>EKVATOR KOORDİNAT SİSTEMİ</vt:lpstr>
      <vt:lpstr>EKVATOR KOORDİNAT SİSTEMİ</vt:lpstr>
      <vt:lpstr>EKVATOR KOORDİNAT SİSTEMİ</vt:lpstr>
      <vt:lpstr>EKVATOR KOORDİNAT SİSTEMİ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user2</dc:creator>
  <cp:lastModifiedBy>HVS</cp:lastModifiedBy>
  <cp:revision>34</cp:revision>
  <dcterms:created xsi:type="dcterms:W3CDTF">2018-01-23T13:28:06Z</dcterms:created>
  <dcterms:modified xsi:type="dcterms:W3CDTF">2019-07-09T11:37:33Z</dcterms:modified>
</cp:coreProperties>
</file>