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56" r:id="rId2"/>
    <p:sldId id="259" r:id="rId3"/>
    <p:sldId id="260" r:id="rId4"/>
    <p:sldId id="261" r:id="rId5"/>
    <p:sldId id="262" r:id="rId6"/>
    <p:sldId id="263" r:id="rId7"/>
    <p:sldId id="264" r:id="rId8"/>
    <p:sldId id="265" r:id="rId9"/>
    <p:sldId id="266" r:id="rId10"/>
    <p:sldId id="267"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214" autoAdjust="0"/>
    <p:restoredTop sz="94660"/>
  </p:normalViewPr>
  <p:slideViewPr>
    <p:cSldViewPr>
      <p:cViewPr varScale="1">
        <p:scale>
          <a:sx n="84" d="100"/>
          <a:sy n="84" d="100"/>
        </p:scale>
        <p:origin x="96" y="49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3.03.2020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3.03.2020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3.03.2020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3.03.2020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3.03.2020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3.03.2020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3.03.2020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3.03.2020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3.03.2020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3.03.2020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417 HİNDUİZM</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5</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HAFTA</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Hindu Sembolleri</a:t>
            </a: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Doç. Dr</a:t>
            </a:r>
            <a:r>
              <a:rPr lang="tr-TR" dirty="0">
                <a:solidFill>
                  <a:schemeClr val="tx1"/>
                </a:solidFill>
                <a:effectLst>
                  <a:outerShdw blurRad="38100" dist="38100" dir="2700000" algn="tl">
                    <a:srgbClr val="000000">
                      <a:alpha val="43137"/>
                    </a:srgbClr>
                  </a:outerShdw>
                </a:effectLst>
                <a:latin typeface="Comic Sans MS" pitchFamily="66" charset="0"/>
              </a:rPr>
              <a:t>. Yalçın Kayalı</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Ankara Üniversitesi</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Doğu Dilleri ve Edebiyatları Bölümü</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Hindoloji Anabilim Dalı</a:t>
            </a:r>
            <a:endParaRPr lang="tr-TR" dirty="0">
              <a:solidFill>
                <a:schemeClr val="tx1"/>
              </a:solidFill>
              <a:effectLst>
                <a:outerShdw blurRad="38100" dist="38100" dir="2700000" algn="tl">
                  <a:srgbClr val="000000">
                    <a:alpha val="43137"/>
                  </a:srgbClr>
                </a:outerShdw>
              </a:effectLst>
              <a:latin typeface="Comic Sans MS" pitchFamily="66" charset="0"/>
            </a:endParaRPr>
          </a:p>
        </p:txBody>
      </p:sp>
    </p:spTree>
  </p:cSld>
  <p:clrMapOvr>
    <a:masterClrMapping/>
  </p:clrMapOvr>
  <p:transition>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Tanrılara tapınırken, tapınakları süslerken, kentlerde, evlerde, bayram ve törenlerde uğur işareti olarak kullanılır. </a:t>
            </a:r>
            <a:r>
              <a:rPr lang="tr-TR" dirty="0" err="1"/>
              <a:t>Kumbha</a:t>
            </a:r>
            <a:r>
              <a:rPr lang="tr-TR" dirty="0"/>
              <a:t> evrenin tamamını sembolize eder. Ağzı </a:t>
            </a:r>
            <a:r>
              <a:rPr lang="tr-TR" dirty="0" err="1"/>
              <a:t>Vishnu’nun</a:t>
            </a:r>
            <a:r>
              <a:rPr lang="tr-TR" dirty="0"/>
              <a:t>, boğazı </a:t>
            </a:r>
            <a:r>
              <a:rPr lang="tr-TR" dirty="0" err="1"/>
              <a:t>İndra’nın</a:t>
            </a:r>
            <a:r>
              <a:rPr lang="tr-TR" dirty="0"/>
              <a:t>, ortası Ana Tanrıçanın, aşağısı Brahma’nın barındığı yerdir. En altta da toprak, denizler, nehirler, dağlar ve Veda metinleri bulunur. Tüm dünyanın iyiliği için gerekli bir sembol olarak düşünülür. İyi işleri çoğaltır, kötü işleri azaltır. Hindistan’da </a:t>
            </a:r>
            <a:r>
              <a:rPr lang="tr-TR" dirty="0" err="1"/>
              <a:t>oniki</a:t>
            </a:r>
            <a:r>
              <a:rPr lang="tr-TR" dirty="0"/>
              <a:t> yılda bir kutlanan </a:t>
            </a:r>
            <a:r>
              <a:rPr lang="tr-TR" dirty="0" err="1"/>
              <a:t>Kumbha</a:t>
            </a:r>
            <a:r>
              <a:rPr lang="tr-TR" dirty="0"/>
              <a:t> </a:t>
            </a:r>
            <a:r>
              <a:rPr lang="tr-TR" dirty="0" err="1"/>
              <a:t>Mela</a:t>
            </a:r>
            <a:r>
              <a:rPr lang="tr-TR" dirty="0"/>
              <a:t> bayramının da vazgeçilmez sembolüdür.</a:t>
            </a:r>
          </a:p>
          <a:p>
            <a:pPr algn="ctr"/>
            <a:endParaRPr lang="tr-TR" dirty="0"/>
          </a:p>
        </p:txBody>
      </p:sp>
    </p:spTree>
    <p:extLst>
      <p:ext uri="{BB962C8B-B14F-4D97-AF65-F5344CB8AC3E}">
        <p14:creationId xmlns:p14="http://schemas.microsoft.com/office/powerpoint/2010/main" val="1424698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Hindu dininde birçok sembol kullanılır. Uzun uzun açıklanması gereken konular tek bir işaretle anlatılmak istenmiş ve bu durum sembol işaretlerinin ortaya çıkmasına neden olmuştur. Aşağıda en popüler sembollerden bazılarını kısaca tanıtmaya çalıştık.</a:t>
            </a:r>
          </a:p>
          <a:p>
            <a:pPr algn="ctr"/>
            <a:endParaRPr lang="tr-TR" dirty="0"/>
          </a:p>
        </p:txBody>
      </p:sp>
    </p:spTree>
    <p:extLst>
      <p:ext uri="{BB962C8B-B14F-4D97-AF65-F5344CB8AC3E}">
        <p14:creationId xmlns:p14="http://schemas.microsoft.com/office/powerpoint/2010/main" val="963739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normAutofit/>
          </a:bodyPr>
          <a:lstStyle/>
          <a:p>
            <a:pPr algn="ctr"/>
            <a:r>
              <a:rPr lang="tr-TR" dirty="0" err="1"/>
              <a:t>Aum</a:t>
            </a:r>
            <a:r>
              <a:rPr lang="tr-TR" dirty="0" smtClean="0"/>
              <a:t>:</a:t>
            </a:r>
          </a:p>
          <a:p>
            <a:pPr algn="ctr"/>
            <a:endParaRPr lang="tr-TR" dirty="0"/>
          </a:p>
          <a:p>
            <a:pPr algn="ctr"/>
            <a:r>
              <a:rPr lang="tr-TR" dirty="0" err="1"/>
              <a:t>Aum</a:t>
            </a:r>
            <a:r>
              <a:rPr lang="tr-TR" dirty="0"/>
              <a:t> hecesi Om biçiminde de söylenir. Tüm Hindu </a:t>
            </a:r>
            <a:r>
              <a:rPr lang="tr-TR" dirty="0" err="1"/>
              <a:t>mantraları</a:t>
            </a:r>
            <a:r>
              <a:rPr lang="tr-TR" dirty="0"/>
              <a:t> (dua) arasında en kutsalı budur. Yakarışlarda, ayin ve tapınmalarda, bayramlarda ve dinsel </a:t>
            </a:r>
            <a:r>
              <a:rPr lang="tr-TR" dirty="0" err="1"/>
              <a:t>seramonilerde</a:t>
            </a:r>
            <a:r>
              <a:rPr lang="tr-TR" dirty="0"/>
              <a:t> kullanılır. (A) </a:t>
            </a:r>
            <a:r>
              <a:rPr lang="tr-TR" dirty="0" err="1"/>
              <a:t>Vishnu’dur</a:t>
            </a:r>
            <a:r>
              <a:rPr lang="tr-TR" dirty="0"/>
              <a:t>, (U) Brahma ve (M) de </a:t>
            </a:r>
            <a:r>
              <a:rPr lang="tr-TR" dirty="0" err="1"/>
              <a:t>Şiva’dır</a:t>
            </a:r>
            <a:r>
              <a:rPr lang="tr-TR" dirty="0"/>
              <a:t>. Bu hece, bu üç tanrının birliğini (</a:t>
            </a:r>
            <a:r>
              <a:rPr lang="tr-TR" dirty="0" err="1"/>
              <a:t>trimurti</a:t>
            </a:r>
            <a:r>
              <a:rPr lang="tr-TR" dirty="0"/>
              <a:t>) sembolize eder. </a:t>
            </a:r>
            <a:endParaRPr lang="tr-TR" dirty="0"/>
          </a:p>
        </p:txBody>
      </p:sp>
    </p:spTree>
    <p:extLst>
      <p:ext uri="{BB962C8B-B14F-4D97-AF65-F5344CB8AC3E}">
        <p14:creationId xmlns:p14="http://schemas.microsoft.com/office/powerpoint/2010/main" val="133387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Upanishadlarda</a:t>
            </a:r>
            <a:r>
              <a:rPr lang="tr-TR" dirty="0"/>
              <a:t> ise bu sembol, tüm niteliklerden uzak, insan bilinci ve ikiliğin dışındaki </a:t>
            </a:r>
            <a:r>
              <a:rPr lang="tr-TR" dirty="0" err="1"/>
              <a:t>nirguna</a:t>
            </a:r>
            <a:r>
              <a:rPr lang="tr-TR" dirty="0"/>
              <a:t> Brahman’ı simgeler. Tüm evreni, geçmiş, bugün ve geleceği sembolize eder. Yoga pratikleri ve meditasyon yaparken Om hecesi sıkça kullanılır. Hindu inancında çok önemli bir yeri vardır.</a:t>
            </a:r>
          </a:p>
          <a:p>
            <a:pPr algn="ctr"/>
            <a:endParaRPr lang="tr-TR" dirty="0"/>
          </a:p>
        </p:txBody>
      </p:sp>
    </p:spTree>
    <p:extLst>
      <p:ext uri="{BB962C8B-B14F-4D97-AF65-F5344CB8AC3E}">
        <p14:creationId xmlns:p14="http://schemas.microsoft.com/office/powerpoint/2010/main" val="287056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Çakra</a:t>
            </a:r>
            <a:r>
              <a:rPr lang="tr-TR" dirty="0" smtClean="0"/>
              <a:t>:</a:t>
            </a:r>
          </a:p>
          <a:p>
            <a:pPr algn="ctr"/>
            <a:endParaRPr lang="tr-TR" dirty="0"/>
          </a:p>
          <a:p>
            <a:pPr algn="ctr"/>
            <a:r>
              <a:rPr lang="tr-TR" dirty="0"/>
              <a:t>Bu Sanskrit sözcüğün </a:t>
            </a:r>
            <a:r>
              <a:rPr lang="tr-TR" dirty="0" err="1"/>
              <a:t>Türkçe’deki</a:t>
            </a:r>
            <a:r>
              <a:rPr lang="tr-TR" dirty="0"/>
              <a:t> karşılığı “</a:t>
            </a:r>
            <a:r>
              <a:rPr lang="tr-TR" dirty="0" err="1"/>
              <a:t>çark”tır</a:t>
            </a:r>
            <a:r>
              <a:rPr lang="tr-TR" dirty="0"/>
              <a:t>. Yaşamın sürekliliğini ve </a:t>
            </a:r>
            <a:r>
              <a:rPr lang="tr-TR" dirty="0" err="1"/>
              <a:t>devirliliğini</a:t>
            </a:r>
            <a:r>
              <a:rPr lang="tr-TR" dirty="0"/>
              <a:t> gösteren sürekli çözülüş ve kuruluşun kozmik simgesidir. Zamanı ve mekanı yaratıp yönetme eylemini sembolize eder. Hindu terminolojisinde kozmosa </a:t>
            </a:r>
            <a:r>
              <a:rPr lang="tr-TR" dirty="0" err="1"/>
              <a:t>Brahmândaçakra</a:t>
            </a:r>
            <a:r>
              <a:rPr lang="tr-TR" dirty="0"/>
              <a:t> derler; dünya </a:t>
            </a:r>
            <a:r>
              <a:rPr lang="tr-TR" dirty="0" err="1"/>
              <a:t>Samsâraçakra’dır</a:t>
            </a:r>
            <a:r>
              <a:rPr lang="tr-TR" dirty="0"/>
              <a:t>. Durmak bilmez eylemler </a:t>
            </a:r>
            <a:r>
              <a:rPr lang="tr-TR" dirty="0" err="1"/>
              <a:t>Karmaçakra</a:t>
            </a:r>
            <a:r>
              <a:rPr lang="tr-TR" dirty="0"/>
              <a:t>, zaman </a:t>
            </a:r>
            <a:r>
              <a:rPr lang="tr-TR" dirty="0" err="1"/>
              <a:t>Kalaçakra</a:t>
            </a:r>
            <a:r>
              <a:rPr lang="tr-TR" dirty="0"/>
              <a:t> ve ahlaksal düzen de </a:t>
            </a:r>
            <a:r>
              <a:rPr lang="tr-TR" dirty="0" err="1"/>
              <a:t>Dharmaçakra’dır</a:t>
            </a:r>
            <a:r>
              <a:rPr lang="tr-TR" dirty="0"/>
              <a:t>. </a:t>
            </a:r>
            <a:endParaRPr lang="tr-TR" dirty="0"/>
          </a:p>
        </p:txBody>
      </p:sp>
    </p:spTree>
    <p:extLst>
      <p:ext uri="{BB962C8B-B14F-4D97-AF65-F5344CB8AC3E}">
        <p14:creationId xmlns:p14="http://schemas.microsoft.com/office/powerpoint/2010/main" val="734775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Bu işaret, Rigveda zamanından beri heykellerde sıkça kullanılan bir semboldür. </a:t>
            </a:r>
            <a:r>
              <a:rPr lang="tr-TR" dirty="0" err="1"/>
              <a:t>Buddhistlerin</a:t>
            </a:r>
            <a:r>
              <a:rPr lang="tr-TR" dirty="0"/>
              <a:t> ve </a:t>
            </a:r>
            <a:r>
              <a:rPr lang="tr-TR" dirty="0" err="1"/>
              <a:t>Caynistlerin</a:t>
            </a:r>
            <a:r>
              <a:rPr lang="tr-TR" dirty="0"/>
              <a:t> geleneklerinde de yaygın bir biçimde buna yer verilir. Hindular, dünyayı korumak için </a:t>
            </a:r>
            <a:r>
              <a:rPr lang="tr-TR" dirty="0" err="1"/>
              <a:t>Vishnu’nun</a:t>
            </a:r>
            <a:r>
              <a:rPr lang="tr-TR" dirty="0"/>
              <a:t> kullandığı temel silah olan </a:t>
            </a:r>
            <a:r>
              <a:rPr lang="tr-TR" dirty="0" err="1"/>
              <a:t>Sudarşançakra’ya</a:t>
            </a:r>
            <a:r>
              <a:rPr lang="tr-TR" dirty="0"/>
              <a:t> inanırlar.</a:t>
            </a:r>
          </a:p>
          <a:p>
            <a:pPr algn="ctr"/>
            <a:endParaRPr lang="tr-TR" dirty="0"/>
          </a:p>
        </p:txBody>
      </p:sp>
    </p:spTree>
    <p:extLst>
      <p:ext uri="{BB962C8B-B14F-4D97-AF65-F5344CB8AC3E}">
        <p14:creationId xmlns:p14="http://schemas.microsoft.com/office/powerpoint/2010/main" val="4036324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Svastika</a:t>
            </a:r>
            <a:r>
              <a:rPr lang="tr-TR" dirty="0"/>
              <a:t>:</a:t>
            </a:r>
          </a:p>
          <a:p>
            <a:pPr algn="ctr"/>
            <a:r>
              <a:rPr lang="tr-TR" dirty="0"/>
              <a:t>Bu bir güneş sembolüdür. Sözcük anlamı “kendi kendine var </a:t>
            </a:r>
            <a:r>
              <a:rPr lang="tr-TR" dirty="0" err="1"/>
              <a:t>olan’dır</a:t>
            </a:r>
            <a:r>
              <a:rPr lang="tr-TR" dirty="0"/>
              <a:t>. Dört yöne salınmış kollarıyla tüm evreni simgeler. Dört sayısı içeren kutsal prensiplerle ilgilidir. Örneğin Yaratıcı tanrı Brahma’nın dört yüzü vardır. Dört Veda kitabı, dört </a:t>
            </a:r>
            <a:r>
              <a:rPr lang="tr-TR" dirty="0" err="1"/>
              <a:t>âşrama</a:t>
            </a:r>
            <a:r>
              <a:rPr lang="tr-TR" dirty="0"/>
              <a:t> (</a:t>
            </a:r>
            <a:r>
              <a:rPr lang="tr-TR" dirty="0" err="1"/>
              <a:t>brahmaçârin</a:t>
            </a:r>
            <a:r>
              <a:rPr lang="tr-TR" dirty="0"/>
              <a:t>, </a:t>
            </a:r>
            <a:r>
              <a:rPr lang="tr-TR" dirty="0" err="1"/>
              <a:t>grihastha</a:t>
            </a:r>
            <a:r>
              <a:rPr lang="tr-TR" dirty="0"/>
              <a:t>, </a:t>
            </a:r>
            <a:r>
              <a:rPr lang="tr-TR" dirty="0" err="1"/>
              <a:t>vânaprastha</a:t>
            </a:r>
            <a:r>
              <a:rPr lang="tr-TR" dirty="0"/>
              <a:t> ve </a:t>
            </a:r>
            <a:r>
              <a:rPr lang="tr-TR" dirty="0" err="1"/>
              <a:t>sannyasin’den</a:t>
            </a:r>
            <a:r>
              <a:rPr lang="tr-TR" dirty="0"/>
              <a:t> oluşan dört yaşam dönemi) dört kast ve dört </a:t>
            </a:r>
            <a:r>
              <a:rPr lang="tr-TR" dirty="0" err="1"/>
              <a:t>puruşârtha</a:t>
            </a:r>
            <a:r>
              <a:rPr lang="tr-TR" dirty="0"/>
              <a:t> (kâma: zevk, </a:t>
            </a:r>
            <a:r>
              <a:rPr lang="tr-TR" dirty="0" err="1"/>
              <a:t>artha</a:t>
            </a:r>
            <a:r>
              <a:rPr lang="tr-TR" dirty="0"/>
              <a:t>: iş, zenginlik, </a:t>
            </a:r>
            <a:r>
              <a:rPr lang="tr-TR" dirty="0" err="1"/>
              <a:t>dharma</a:t>
            </a:r>
            <a:r>
              <a:rPr lang="tr-TR" dirty="0"/>
              <a:t>: erdem, </a:t>
            </a:r>
            <a:r>
              <a:rPr lang="tr-TR" dirty="0" err="1"/>
              <a:t>moksha</a:t>
            </a:r>
            <a:r>
              <a:rPr lang="tr-TR" dirty="0"/>
              <a:t>: kurtuluş için çalışmayı anlatan yaşamın dört amacı) bulunur. </a:t>
            </a:r>
            <a:endParaRPr lang="tr-TR" dirty="0"/>
          </a:p>
        </p:txBody>
      </p:sp>
    </p:spTree>
    <p:extLst>
      <p:ext uri="{BB962C8B-B14F-4D97-AF65-F5344CB8AC3E}">
        <p14:creationId xmlns:p14="http://schemas.microsoft.com/office/powerpoint/2010/main" val="3004145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Bu sembolün ne kadar eski olduğunu, İndus vadisi mühürlerindeki kabartmalardan anlayabiliriz. Sağ elde bulunup saat yönünde dönen </a:t>
            </a:r>
            <a:r>
              <a:rPr lang="tr-TR" dirty="0" err="1"/>
              <a:t>svastikalar</a:t>
            </a:r>
            <a:r>
              <a:rPr lang="tr-TR" dirty="0"/>
              <a:t> </a:t>
            </a:r>
            <a:r>
              <a:rPr lang="tr-TR" dirty="0" err="1"/>
              <a:t>hayıra</a:t>
            </a:r>
            <a:r>
              <a:rPr lang="tr-TR" dirty="0"/>
              <a:t>, sol elde bulunup ters yönde dönenler şerre işaret eder ve bu ikinci tip olanlar pek kullanılmazlar. Hindistan’da evlerin, kapıların üstünde, arabalarda sık sık görülür. </a:t>
            </a:r>
            <a:r>
              <a:rPr lang="tr-TR" dirty="0" err="1"/>
              <a:t>Divali</a:t>
            </a:r>
            <a:r>
              <a:rPr lang="tr-TR" dirty="0"/>
              <a:t> ve benzeri bayramlarda kullanılır. Tüccarlar ve esnaf “</a:t>
            </a:r>
            <a:r>
              <a:rPr lang="tr-TR" dirty="0" err="1"/>
              <a:t>Şubh-labh</a:t>
            </a:r>
            <a:r>
              <a:rPr lang="tr-TR" dirty="0"/>
              <a:t>” (hayırlı kazanç) yazılı yazılarla birlikte bu işareti kullanırlar.</a:t>
            </a:r>
          </a:p>
          <a:p>
            <a:pPr algn="ctr"/>
            <a:endParaRPr lang="tr-TR" dirty="0"/>
          </a:p>
        </p:txBody>
      </p:sp>
    </p:spTree>
    <p:extLst>
      <p:ext uri="{BB962C8B-B14F-4D97-AF65-F5344CB8AC3E}">
        <p14:creationId xmlns:p14="http://schemas.microsoft.com/office/powerpoint/2010/main" val="3239288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Kumbha</a:t>
            </a:r>
            <a:r>
              <a:rPr lang="tr-TR" dirty="0" smtClean="0"/>
              <a:t>:</a:t>
            </a:r>
          </a:p>
          <a:p>
            <a:pPr algn="ctr"/>
            <a:endParaRPr lang="tr-TR" dirty="0"/>
          </a:p>
          <a:p>
            <a:pPr algn="ctr"/>
            <a:r>
              <a:rPr lang="tr-TR" dirty="0"/>
              <a:t>Boğaz kısmı dar, gövdesi geniş bir tür kavanoz veya testidir. Çok eskiye uzanan bir semboldür. </a:t>
            </a:r>
            <a:r>
              <a:rPr lang="tr-TR" dirty="0" err="1"/>
              <a:t>Purânalarda</a:t>
            </a:r>
            <a:r>
              <a:rPr lang="tr-TR" dirty="0"/>
              <a:t> anlatılan “Okyanusun Çalkalanması Efsanesi” ile ilgisi vardır. Tanrılar ve Şeytanlar okyanusu çalkaladıkları zaman, ölümsüzlük içkisi ortaya çıkmış ve </a:t>
            </a:r>
            <a:r>
              <a:rPr lang="tr-TR" dirty="0" err="1"/>
              <a:t>kumbha’nın</a:t>
            </a:r>
            <a:r>
              <a:rPr lang="tr-TR" dirty="0"/>
              <a:t> içine konmuştu. </a:t>
            </a:r>
            <a:r>
              <a:rPr lang="tr-TR" dirty="0" err="1"/>
              <a:t>Kumbha’nın</a:t>
            </a:r>
            <a:r>
              <a:rPr lang="tr-TR" dirty="0"/>
              <a:t> biçimi, Hindistan’ın çeşitli yerlerinde farklı farklıdır. </a:t>
            </a:r>
            <a:endParaRPr lang="tr-TR" dirty="0"/>
          </a:p>
        </p:txBody>
      </p:sp>
    </p:spTree>
    <p:extLst>
      <p:ext uri="{BB962C8B-B14F-4D97-AF65-F5344CB8AC3E}">
        <p14:creationId xmlns:p14="http://schemas.microsoft.com/office/powerpoint/2010/main" val="9017992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1391</TotalTime>
  <Words>583</Words>
  <Application>Microsoft Office PowerPoint</Application>
  <PresentationFormat>Ekran Gösterisi (4:3)</PresentationFormat>
  <Paragraphs>33</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Calibri</vt:lpstr>
      <vt:lpstr>Century Schoolbook</vt:lpstr>
      <vt:lpstr>Comic Sans MS</vt:lpstr>
      <vt:lpstr>Wingdings</vt:lpstr>
      <vt:lpstr>Wingdings 2</vt:lpstr>
      <vt:lpstr>Oriel</vt:lpstr>
      <vt:lpstr>                  HİN 417 HİNDUİZM  5. HAFTA  Hindu Sembolleri      </vt:lpstr>
      <vt:lpstr>HİN 417 HİNDUİZM</vt:lpstr>
      <vt:lpstr>HİN 417 HİNDUİZM</vt:lpstr>
      <vt:lpstr>HİN 417 HİNDUİZM</vt:lpstr>
      <vt:lpstr>HİN 417 HİNDUİZM</vt:lpstr>
      <vt:lpstr>HİN 417 HİNDUİZM</vt:lpstr>
      <vt:lpstr>HİN 417 HİNDUİZM</vt:lpstr>
      <vt:lpstr>HİN 417 HİNDUİZM</vt:lpstr>
      <vt:lpstr>HİN 417 HİNDUİZM</vt:lpstr>
      <vt:lpstr>HİN 417 HİNDUİZM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Pc</cp:lastModifiedBy>
  <cp:revision>148</cp:revision>
  <dcterms:created xsi:type="dcterms:W3CDTF">2014-11-21T09:52:05Z</dcterms:created>
  <dcterms:modified xsi:type="dcterms:W3CDTF">2020-03-03T13:47:12Z</dcterms:modified>
</cp:coreProperties>
</file>