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1" r:id="rId4"/>
    <p:sldId id="262" r:id="rId5"/>
    <p:sldId id="263" r:id="rId6"/>
    <p:sldId id="264" r:id="rId7"/>
    <p:sldId id="265" r:id="rId8"/>
    <p:sldId id="266" r:id="rId9"/>
    <p:sldId id="269" r:id="rId10"/>
    <p:sldId id="267" r:id="rId11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4" d="100"/>
          <a:sy n="54" d="100"/>
        </p:scale>
        <p:origin x="84" y="12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C06BD-5E84-4ADC-8E6C-DF3ACCE13AF2}" type="datetimeFigureOut">
              <a:rPr lang="tr-TR" smtClean="0"/>
              <a:t>18.12.2019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7DCF3B-0CCB-463C-8222-B3117F32CAF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571514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C06BD-5E84-4ADC-8E6C-DF3ACCE13AF2}" type="datetimeFigureOut">
              <a:rPr lang="tr-TR" smtClean="0"/>
              <a:t>18.12.2019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7DCF3B-0CCB-463C-8222-B3117F32CAF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625434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C06BD-5E84-4ADC-8E6C-DF3ACCE13AF2}" type="datetimeFigureOut">
              <a:rPr lang="tr-TR" smtClean="0"/>
              <a:t>18.12.2019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7DCF3B-0CCB-463C-8222-B3117F32CAF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942573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C06BD-5E84-4ADC-8E6C-DF3ACCE13AF2}" type="datetimeFigureOut">
              <a:rPr lang="tr-TR" smtClean="0"/>
              <a:t>18.12.2019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7DCF3B-0CCB-463C-8222-B3117F32CAF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437352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C06BD-5E84-4ADC-8E6C-DF3ACCE13AF2}" type="datetimeFigureOut">
              <a:rPr lang="tr-TR" smtClean="0"/>
              <a:t>18.12.2019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7DCF3B-0CCB-463C-8222-B3117F32CAF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660528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C06BD-5E84-4ADC-8E6C-DF3ACCE13AF2}" type="datetimeFigureOut">
              <a:rPr lang="tr-TR" smtClean="0"/>
              <a:t>18.12.2019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7DCF3B-0CCB-463C-8222-B3117F32CAF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207154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C06BD-5E84-4ADC-8E6C-DF3ACCE13AF2}" type="datetimeFigureOut">
              <a:rPr lang="tr-TR" smtClean="0"/>
              <a:t>18.12.2019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7DCF3B-0CCB-463C-8222-B3117F32CAF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310510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C06BD-5E84-4ADC-8E6C-DF3ACCE13AF2}" type="datetimeFigureOut">
              <a:rPr lang="tr-TR" smtClean="0"/>
              <a:t>18.12.2019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7DCF3B-0CCB-463C-8222-B3117F32CAF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881776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C06BD-5E84-4ADC-8E6C-DF3ACCE13AF2}" type="datetimeFigureOut">
              <a:rPr lang="tr-TR" smtClean="0"/>
              <a:t>18.12.2019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7DCF3B-0CCB-463C-8222-B3117F32CAF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121032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C06BD-5E84-4ADC-8E6C-DF3ACCE13AF2}" type="datetimeFigureOut">
              <a:rPr lang="tr-TR" smtClean="0"/>
              <a:t>18.12.2019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7DCF3B-0CCB-463C-8222-B3117F32CAF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354380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C06BD-5E84-4ADC-8E6C-DF3ACCE13AF2}" type="datetimeFigureOut">
              <a:rPr lang="tr-TR" smtClean="0"/>
              <a:t>18.12.2019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7DCF3B-0CCB-463C-8222-B3117F32CAF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350615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FC06BD-5E84-4ADC-8E6C-DF3ACCE13AF2}" type="datetimeFigureOut">
              <a:rPr lang="tr-TR" smtClean="0"/>
              <a:t>18.12.2019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7DCF3B-0CCB-463C-8222-B3117F32CAF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691711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/>
            </a:r>
            <a:br>
              <a:rPr lang="tr-TR" dirty="0" smtClean="0"/>
            </a:br>
            <a:r>
              <a:rPr lang="tr-TR" dirty="0"/>
              <a:t/>
            </a:r>
            <a:br>
              <a:rPr lang="tr-TR" dirty="0"/>
            </a:br>
            <a:r>
              <a:rPr lang="tr-TR" dirty="0" smtClean="0"/>
              <a:t>2. Hafta-Özel </a:t>
            </a:r>
            <a:r>
              <a:rPr lang="tr-TR" dirty="0" err="1" smtClean="0"/>
              <a:t>gereksinimli</a:t>
            </a:r>
            <a:r>
              <a:rPr lang="tr-TR" dirty="0" smtClean="0"/>
              <a:t> öğrenciler için hazırlanan ve 1-8. Sınıf Türkçe ders programlarının incelenmesi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1184594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Destek Eğitim Programları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390886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1.-8. sınıf genel eğitim Türkçe ders programını inceleyelim!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endParaRPr lang="tr-TR" dirty="0"/>
          </a:p>
          <a:p>
            <a:r>
              <a:rPr lang="tr-TR" dirty="0" smtClean="0"/>
              <a:t>http://mufredat.meb.gov.tr/Dosyalar/20195716392253-02-Türkçe%20Öğretim%20Programı%202019.pdf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8477511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endParaRPr lang="tr-TR" dirty="0"/>
          </a:p>
          <a:p>
            <a:endParaRPr lang="tr-TR" dirty="0" smtClean="0"/>
          </a:p>
          <a:p>
            <a:r>
              <a:rPr lang="tr-TR" sz="4800" dirty="0" smtClean="0"/>
              <a:t>Özel Eğitim Programlarını Türkçe öğretimi bölümünü inceleyelim!</a:t>
            </a:r>
            <a:endParaRPr lang="tr-TR" sz="4800" dirty="0"/>
          </a:p>
        </p:txBody>
      </p:sp>
    </p:spTree>
    <p:extLst>
      <p:ext uri="{BB962C8B-B14F-4D97-AF65-F5344CB8AC3E}">
        <p14:creationId xmlns:p14="http://schemas.microsoft.com/office/powerpoint/2010/main" val="19726223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Erken Çocukluk Özel Eğitim Programı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https://orgm.meb.gov.tr/meb_iys_dosyalar/2018_10/09145213_Erkencocukluk.pdf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807583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Okul Öncesi Özel Eğitim Programı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https://orgm.meb.gov.tr/meb_iys_dosyalar/2018_10/09145549_Okul_Yncesi_son_pdf.pdf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57740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Özel Eğitim Uygulama Okulu 1. Kademe Öğretim Programı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file:///C:/Users/C650/AppData/Local/Temp/Rar$DIa0.329/Türkçe%20okuma%20ve%20yazma%201.%20kademe.pdf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082253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Özel Eğitim Uygulama Okulu 2. Kademe Öğretim Programı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file:///C:/Users/C650/AppData/Local/Temp/Rar$DIa0.171/Türkçe%20okuma%20ve%20yazma%202.%20kademe.pdf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5210021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Özel Eğitim Uygulama Okulu 3. Kademe Öğretim Programı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file:///C:/Users/C650/AppData/Local/Temp/Rar$DIa0.473/Türkçe%20okuma%20ve%20yazma%203.%20kademe.pdf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4865080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Özel Eğitim Meslek Okulu Akademik Programı </a:t>
            </a:r>
            <a:br>
              <a:rPr lang="tr-TR" dirty="0" smtClean="0"/>
            </a:br>
            <a:r>
              <a:rPr lang="tr-TR" dirty="0" smtClean="0"/>
              <a:t>(Hafif Düzeyde Zihin Engelliler İçin)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825625"/>
            <a:ext cx="10977282" cy="4351338"/>
          </a:xfrm>
        </p:spPr>
        <p:txBody>
          <a:bodyPr/>
          <a:lstStyle/>
          <a:p>
            <a:r>
              <a:rPr lang="tr-TR" dirty="0" smtClean="0"/>
              <a:t>file:///C:/Users/C650/AppData/Local/Temp/Rar$DIa0.780/tr_dersi.pdf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5017490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101</Words>
  <Application>Microsoft Office PowerPoint</Application>
  <PresentationFormat>Geniş ekran</PresentationFormat>
  <Paragraphs>22</Paragraphs>
  <Slides>10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Office Teması</vt:lpstr>
      <vt:lpstr>  2. Hafta-Özel gereksinimli öğrenciler için hazırlanan ve 1-8. Sınıf Türkçe ders programlarının incelenmesi</vt:lpstr>
      <vt:lpstr>1.-8. sınıf genel eğitim Türkçe ders programını inceleyelim!</vt:lpstr>
      <vt:lpstr>PowerPoint Sunusu</vt:lpstr>
      <vt:lpstr>Erken Çocukluk Özel Eğitim Programı</vt:lpstr>
      <vt:lpstr>Okul Öncesi Özel Eğitim Programı</vt:lpstr>
      <vt:lpstr>Özel Eğitim Uygulama Okulu 1. Kademe Öğretim Programı </vt:lpstr>
      <vt:lpstr>Özel Eğitim Uygulama Okulu 2. Kademe Öğretim Programı </vt:lpstr>
      <vt:lpstr>Özel Eğitim Uygulama Okulu 3. Kademe Öğretim Programı </vt:lpstr>
      <vt:lpstr>Özel Eğitim Meslek Okulu Akademik Programı  (Hafif Düzeyde Zihin Engelliler İçin)</vt:lpstr>
      <vt:lpstr>Destek Eğitim Programları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2. Hafta-Özel gereksinimli öğrenciler için hazırlanan ve 1-8. Sınıf Türkçe ders programlarının incelenmesi</dc:title>
  <dc:creator>HAKEM</dc:creator>
  <cp:lastModifiedBy>HAKEM</cp:lastModifiedBy>
  <cp:revision>11</cp:revision>
  <dcterms:created xsi:type="dcterms:W3CDTF">2019-12-18T04:34:48Z</dcterms:created>
  <dcterms:modified xsi:type="dcterms:W3CDTF">2019-12-18T04:52:16Z</dcterms:modified>
</cp:coreProperties>
</file>