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9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84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06BD-5E84-4ADC-8E6C-DF3ACCE13AF2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CF3B-0CCB-463C-8222-B3117F32CA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15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06BD-5E84-4ADC-8E6C-DF3ACCE13AF2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CF3B-0CCB-463C-8222-B3117F32CA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54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06BD-5E84-4ADC-8E6C-DF3ACCE13AF2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CF3B-0CCB-463C-8222-B3117F32CA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25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06BD-5E84-4ADC-8E6C-DF3ACCE13AF2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CF3B-0CCB-463C-8222-B3117F32CA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73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06BD-5E84-4ADC-8E6C-DF3ACCE13AF2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CF3B-0CCB-463C-8222-B3117F32CA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05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06BD-5E84-4ADC-8E6C-DF3ACCE13AF2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CF3B-0CCB-463C-8222-B3117F32CA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71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06BD-5E84-4ADC-8E6C-DF3ACCE13AF2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CF3B-0CCB-463C-8222-B3117F32CA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05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06BD-5E84-4ADC-8E6C-DF3ACCE13AF2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CF3B-0CCB-463C-8222-B3117F32CA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17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06BD-5E84-4ADC-8E6C-DF3ACCE13AF2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CF3B-0CCB-463C-8222-B3117F32CA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210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06BD-5E84-4ADC-8E6C-DF3ACCE13AF2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CF3B-0CCB-463C-8222-B3117F32CA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43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06BD-5E84-4ADC-8E6C-DF3ACCE13AF2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CF3B-0CCB-463C-8222-B3117F32CA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506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C06BD-5E84-4ADC-8E6C-DF3ACCE13AF2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DCF3B-0CCB-463C-8222-B3117F32CA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17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2. Hafta-Özel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öğrenciler için hazırlanan ve 1-8. Sınıf Türkçe ders programlarının incelenmesi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845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Destek Eğitim Programları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08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1.-8. sınıf genel eğitim Türkçe ders programını inceleyelim!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http://mufredat.meb.gov.tr/Dosyalar/20195716392253-02-Türkçe%20Öğretim%20Programı%202019.pdf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775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sz="4800" dirty="0" smtClean="0"/>
              <a:t>Özel Eğitim Programlarını Türkçe öğretimi bölümünü inceleyelim!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97262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Erken Çocukluk Özel Eğitim Programı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https://orgm.meb.gov.tr/meb_iys_dosyalar/2018_10/09145213_Erkencocukluk.pdf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075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Okul Öncesi Özel Eğitim Programı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https://orgm.meb.gov.tr/meb_iys_dosyalar/2018_10/09145549_Okul_Yncesi_son_pdf.pdf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774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Eğitim Uygulama Okulu 1. Kademe Öğretim Programı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file:///C:/Users/C650/AppData/Local/Temp/Rar$DIa0.329/Türkçe%20okuma%20ve%20yazma%201.%20kademe.pdf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822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Eğitim Uygulama Okulu 2. Kademe Öğretim Programı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file:///C:/Users/C650/AppData/Local/Temp/Rar$DIa0.171/Türkçe%20okuma%20ve%20yazma%202.%20kademe.pdf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100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Eğitim Uygulama Okulu 3. Kademe Öğretim Programı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file:///C:/Users/C650/AppData/Local/Temp/Rar$DIa0.473/Türkçe%20okuma%20ve%20yazma%203.%20kademe.pdf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8650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Eğitim Meslek Okulu Akademik Programı </a:t>
            </a:r>
            <a:br>
              <a:rPr lang="tr-TR" dirty="0" smtClean="0"/>
            </a:br>
            <a:r>
              <a:rPr lang="tr-TR" dirty="0" smtClean="0"/>
              <a:t>(Hafif Düzeyde Zihin Engelliler İçin)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7282" cy="4351338"/>
          </a:xfrm>
        </p:spPr>
        <p:txBody>
          <a:bodyPr/>
          <a:lstStyle/>
          <a:p>
            <a:r>
              <a:rPr lang="tr-TR" dirty="0" smtClean="0"/>
              <a:t>file:///C:/Users/C650/AppData/Local/Temp/Rar$DIa0.780/tr_dersi.pdf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1749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101</Words>
  <Application>Microsoft Office PowerPoint</Application>
  <PresentationFormat>Geniş ekran</PresentationFormat>
  <Paragraphs>22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  2. Hafta-Özel gereksinimli öğrenciler için hazırlanan ve 1-8. Sınıf Türkçe ders programlarının incelenmesi</vt:lpstr>
      <vt:lpstr>1.-8. sınıf genel eğitim Türkçe ders programını inceleyelim!</vt:lpstr>
      <vt:lpstr>PowerPoint Sunusu</vt:lpstr>
      <vt:lpstr>Erken Çocukluk Özel Eğitim Programı</vt:lpstr>
      <vt:lpstr>Okul Öncesi Özel Eğitim Programı</vt:lpstr>
      <vt:lpstr>Özel Eğitim Uygulama Okulu 1. Kademe Öğretim Programı </vt:lpstr>
      <vt:lpstr>Özel Eğitim Uygulama Okulu 2. Kademe Öğretim Programı </vt:lpstr>
      <vt:lpstr>Özel Eğitim Uygulama Okulu 3. Kademe Öğretim Programı </vt:lpstr>
      <vt:lpstr>Özel Eğitim Meslek Okulu Akademik Programı  (Hafif Düzeyde Zihin Engelliler İçin)</vt:lpstr>
      <vt:lpstr>Destek Eğitim Programları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2. Hafta-Özel gereksinimli öğrenciler için hazırlanan ve 1-8. Sınıf Türkçe ders programlarının incelenmesi</dc:title>
  <dc:creator>HAKEM</dc:creator>
  <cp:lastModifiedBy>HAKEM</cp:lastModifiedBy>
  <cp:revision>11</cp:revision>
  <dcterms:created xsi:type="dcterms:W3CDTF">2019-12-18T04:34:48Z</dcterms:created>
  <dcterms:modified xsi:type="dcterms:W3CDTF">2019-12-18T04:52:16Z</dcterms:modified>
</cp:coreProperties>
</file>