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Hindī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Edebiyatı ı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Delhi ve </a:t>
            </a:r>
            <a:r>
              <a:rPr lang="tr-TR" dirty="0" err="1"/>
              <a:t>Mathura</a:t>
            </a:r>
            <a:r>
              <a:rPr lang="tr-TR" dirty="0"/>
              <a:t> karışık lehçesini kullanmıştır. Emir Hüsrev'den sonra, </a:t>
            </a:r>
            <a:r>
              <a:rPr lang="tr-TR" dirty="0" err="1"/>
              <a:t>Dekkan'da</a:t>
            </a:r>
            <a:r>
              <a:rPr lang="tr-TR" dirty="0"/>
              <a:t> yaşamış  bir Müslüman </a:t>
            </a:r>
            <a:r>
              <a:rPr lang="tr-TR" dirty="0" err="1"/>
              <a:t>sufi</a:t>
            </a:r>
            <a:r>
              <a:rPr lang="tr-TR" dirty="0"/>
              <a:t> şair olan  Hoca Banda </a:t>
            </a:r>
            <a:r>
              <a:rPr lang="tr-TR" dirty="0" err="1"/>
              <a:t>Navaz</a:t>
            </a:r>
            <a:r>
              <a:rPr lang="tr-TR" dirty="0"/>
              <a:t> </a:t>
            </a:r>
            <a:r>
              <a:rPr lang="tr-TR" dirty="0" err="1"/>
              <a:t>Gesudaraz</a:t>
            </a:r>
            <a:r>
              <a:rPr lang="tr-TR" dirty="0"/>
              <a:t> (1321-1422) dikkati çeker. </a:t>
            </a:r>
            <a:r>
              <a:rPr lang="tr-TR" dirty="0" err="1"/>
              <a:t>Dakhni</a:t>
            </a:r>
            <a:r>
              <a:rPr lang="tr-TR" dirty="0"/>
              <a:t>, </a:t>
            </a:r>
            <a:r>
              <a:rPr lang="tr-TR" dirty="0" err="1"/>
              <a:t>Hindī</a:t>
            </a:r>
            <a:r>
              <a:rPr lang="tr-TR" dirty="0"/>
              <a:t> ile yazdığı eseri </a:t>
            </a:r>
            <a:r>
              <a:rPr lang="tr-TR" dirty="0" err="1"/>
              <a:t>Miracul</a:t>
            </a:r>
            <a:r>
              <a:rPr lang="tr-TR" dirty="0"/>
              <a:t> </a:t>
            </a:r>
            <a:r>
              <a:rPr lang="tr-TR" dirty="0" err="1"/>
              <a:t>Aşıkin</a:t>
            </a:r>
            <a:r>
              <a:rPr lang="tr-TR" dirty="0"/>
              <a:t> (Âşıkların Yükselişi) Urducanın ilk eseri olarak da kabul edilir.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Hindī</a:t>
            </a:r>
            <a:r>
              <a:rPr lang="tr-TR" dirty="0"/>
              <a:t> Edebiyatını çeşitli dönemlerde ele almak olanaklıdır: 1) 1300'den önce, 2) 1300-1500 arası, 3) 1500-1600 arası, 4) 1600-1800 arası, 5) 1800'den sonrası. </a:t>
            </a:r>
            <a:r>
              <a:rPr lang="tr-TR" dirty="0" err="1"/>
              <a:t>Hindī</a:t>
            </a:r>
            <a:r>
              <a:rPr lang="tr-TR" dirty="0"/>
              <a:t> edebiyatının lehçeleriyle birlikte ele alınması gerekir. Buna göre şu lehçelerle yazılmış edebiyatlardan söz edilebilir: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1.	Delhi'nin standart dili olan </a:t>
            </a:r>
            <a:r>
              <a:rPr lang="tr-TR" dirty="0" err="1"/>
              <a:t>Khari</a:t>
            </a:r>
            <a:r>
              <a:rPr lang="tr-TR" dirty="0"/>
              <a:t> Boli.</a:t>
            </a:r>
          </a:p>
          <a:p>
            <a:r>
              <a:rPr lang="tr-TR" dirty="0"/>
              <a:t>2.	Batı </a:t>
            </a:r>
            <a:r>
              <a:rPr lang="tr-TR" dirty="0" err="1"/>
              <a:t>Hindī</a:t>
            </a:r>
            <a:r>
              <a:rPr lang="tr-TR" dirty="0"/>
              <a:t> lehçeleri olan </a:t>
            </a:r>
            <a:r>
              <a:rPr lang="tr-TR" dirty="0" err="1"/>
              <a:t>Brac-Bhasha</a:t>
            </a:r>
            <a:r>
              <a:rPr lang="tr-TR" dirty="0"/>
              <a:t> ve   </a:t>
            </a:r>
          </a:p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err="1"/>
              <a:t>Bundeli</a:t>
            </a:r>
            <a:r>
              <a:rPr lang="tr-TR" dirty="0"/>
              <a:t> gibi dillerin edebiyatı. </a:t>
            </a:r>
            <a:r>
              <a:rPr lang="tr-TR" dirty="0" err="1"/>
              <a:t>Brac</a:t>
            </a:r>
            <a:r>
              <a:rPr lang="tr-TR" dirty="0"/>
              <a:t>-    </a:t>
            </a:r>
          </a:p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err="1"/>
              <a:t>Bhasha'nın</a:t>
            </a:r>
            <a:r>
              <a:rPr lang="tr-TR" dirty="0"/>
              <a:t> 1300-1800 yılları arasına   </a:t>
            </a:r>
          </a:p>
          <a:p>
            <a:pPr marL="0" indent="0">
              <a:buNone/>
            </a:pPr>
            <a:r>
              <a:rPr lang="tr-TR" dirty="0"/>
              <a:t>            yerleştirilen bir edebiyatı vardır. </a:t>
            </a:r>
            <a:r>
              <a:rPr lang="tr-TR" dirty="0" err="1"/>
              <a:t>Suradasa</a:t>
            </a:r>
            <a:r>
              <a:rPr lang="tr-TR" dirty="0"/>
              <a:t>,   </a:t>
            </a:r>
          </a:p>
          <a:p>
            <a:pPr marL="0" indent="0">
              <a:buNone/>
            </a:pPr>
            <a:r>
              <a:rPr lang="tr-TR" dirty="0"/>
              <a:t>            </a:t>
            </a:r>
            <a:r>
              <a:rPr lang="tr-TR" dirty="0" err="1"/>
              <a:t>Bihari</a:t>
            </a:r>
            <a:r>
              <a:rPr lang="tr-TR" dirty="0"/>
              <a:t> ve </a:t>
            </a:r>
            <a:r>
              <a:rPr lang="tr-TR" dirty="0" err="1"/>
              <a:t>Bhushana</a:t>
            </a:r>
            <a:r>
              <a:rPr lang="tr-TR" dirty="0"/>
              <a:t> gibi önemli şairler </a:t>
            </a:r>
          </a:p>
          <a:p>
            <a:pPr marL="0" indent="0">
              <a:buNone/>
            </a:pPr>
            <a:r>
              <a:rPr lang="tr-TR" dirty="0"/>
              <a:t>            yetişmiştir.</a:t>
            </a:r>
          </a:p>
          <a:p>
            <a:r>
              <a:rPr lang="tr-TR" dirty="0"/>
              <a:t>3.	Doğu </a:t>
            </a:r>
            <a:r>
              <a:rPr lang="tr-TR" dirty="0" err="1"/>
              <a:t>Hindī</a:t>
            </a:r>
            <a:r>
              <a:rPr lang="tr-TR" dirty="0"/>
              <a:t> lehçeleri olan </a:t>
            </a:r>
            <a:r>
              <a:rPr lang="tr-TR" dirty="0" err="1"/>
              <a:t>Avadhi</a:t>
            </a:r>
            <a:r>
              <a:rPr lang="tr-TR" dirty="0"/>
              <a:t>, </a:t>
            </a:r>
            <a:r>
              <a:rPr lang="tr-TR" dirty="0" err="1"/>
              <a:t>Bagheli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           ve </a:t>
            </a:r>
            <a:r>
              <a:rPr lang="tr-TR" dirty="0" err="1"/>
              <a:t>Çattisgarhi</a:t>
            </a:r>
            <a:r>
              <a:rPr lang="tr-TR" dirty="0"/>
              <a:t> lehçelerinin edebiyatı. </a:t>
            </a:r>
            <a:r>
              <a:rPr lang="tr-TR" dirty="0" err="1"/>
              <a:t>Avadhi</a:t>
            </a:r>
            <a:r>
              <a:rPr lang="tr-TR" dirty="0"/>
              <a:t>   </a:t>
            </a:r>
          </a:p>
          <a:p>
            <a:pPr marL="0" indent="0">
              <a:buNone/>
            </a:pPr>
            <a:r>
              <a:rPr lang="tr-TR" dirty="0"/>
              <a:t>           ile yazmış olan </a:t>
            </a:r>
            <a:r>
              <a:rPr lang="tr-TR" dirty="0" err="1"/>
              <a:t>Tulsidas</a:t>
            </a:r>
            <a:r>
              <a:rPr lang="tr-TR" dirty="0"/>
              <a:t> en önemli addır.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4.	Çeşitli </a:t>
            </a:r>
            <a:r>
              <a:rPr lang="tr-TR" dirty="0" err="1"/>
              <a:t>Racasthani</a:t>
            </a:r>
            <a:r>
              <a:rPr lang="tr-TR" dirty="0"/>
              <a:t> lehçelerinin,1 özellikle </a:t>
            </a:r>
          </a:p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err="1"/>
              <a:t>Dingal</a:t>
            </a:r>
            <a:r>
              <a:rPr lang="tr-TR" dirty="0"/>
              <a:t> olarak bilinen </a:t>
            </a:r>
            <a:r>
              <a:rPr lang="tr-TR" dirty="0" err="1"/>
              <a:t>Marvari'nin</a:t>
            </a:r>
            <a:r>
              <a:rPr lang="tr-TR" dirty="0"/>
              <a:t> edebiyatı. </a:t>
            </a:r>
          </a:p>
          <a:p>
            <a:pPr marL="0" indent="0">
              <a:buNone/>
            </a:pPr>
            <a:r>
              <a:rPr lang="tr-TR" dirty="0"/>
              <a:t>           Mira </a:t>
            </a:r>
            <a:r>
              <a:rPr lang="tr-TR" dirty="0" err="1"/>
              <a:t>Bai</a:t>
            </a:r>
            <a:r>
              <a:rPr lang="tr-TR" dirty="0"/>
              <a:t>, arı bir </a:t>
            </a:r>
            <a:r>
              <a:rPr lang="tr-TR" dirty="0" err="1"/>
              <a:t>Racasthani</a:t>
            </a:r>
            <a:r>
              <a:rPr lang="tr-TR" dirty="0"/>
              <a:t> ile </a:t>
            </a:r>
            <a:r>
              <a:rPr lang="tr-TR" dirty="0" err="1"/>
              <a:t>Krishna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           üzerine şiirler yazmıştır. Bunlar </a:t>
            </a:r>
            <a:r>
              <a:rPr lang="tr-TR" dirty="0" err="1"/>
              <a:t>Khari</a:t>
            </a:r>
            <a:r>
              <a:rPr lang="tr-TR" dirty="0"/>
              <a:t> Boli </a:t>
            </a:r>
          </a:p>
          <a:p>
            <a:pPr marL="0" indent="0">
              <a:buNone/>
            </a:pPr>
            <a:r>
              <a:rPr lang="tr-TR" dirty="0"/>
              <a:t>           ve </a:t>
            </a:r>
            <a:r>
              <a:rPr lang="tr-TR" dirty="0" err="1"/>
              <a:t>Brac-Bhasha'ya</a:t>
            </a:r>
            <a:r>
              <a:rPr lang="tr-TR" dirty="0"/>
              <a:t> uyarlanarak tamamen </a:t>
            </a:r>
          </a:p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err="1"/>
              <a:t>Hindīleştirilmiştir</a:t>
            </a:r>
            <a:r>
              <a:rPr lang="tr-TR" dirty="0"/>
              <a:t>.</a:t>
            </a:r>
          </a:p>
          <a:p>
            <a:r>
              <a:rPr lang="tr-TR" dirty="0"/>
              <a:t>5.	</a:t>
            </a:r>
            <a:r>
              <a:rPr lang="tr-TR" dirty="0" err="1"/>
              <a:t>Pencabi</a:t>
            </a:r>
            <a:r>
              <a:rPr lang="tr-TR" dirty="0"/>
              <a:t> ile karışık Batı </a:t>
            </a:r>
            <a:r>
              <a:rPr lang="tr-TR" dirty="0" err="1"/>
              <a:t>Hindī</a:t>
            </a:r>
            <a:r>
              <a:rPr lang="tr-TR" dirty="0"/>
              <a:t> lehçeleri. </a:t>
            </a:r>
          </a:p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err="1"/>
              <a:t>Sikh</a:t>
            </a:r>
            <a:r>
              <a:rPr lang="tr-TR" dirty="0"/>
              <a:t> Gurularının yazdığı ilk eserler böyledir.</a:t>
            </a:r>
          </a:p>
          <a:p>
            <a:r>
              <a:rPr lang="tr-TR" dirty="0"/>
              <a:t>6.	</a:t>
            </a:r>
            <a:r>
              <a:rPr lang="tr-TR" dirty="0" err="1"/>
              <a:t>Pahari</a:t>
            </a:r>
            <a:r>
              <a:rPr lang="tr-TR" dirty="0"/>
              <a:t> lehçeleriyle yazılmış olan küçük </a:t>
            </a:r>
          </a:p>
          <a:p>
            <a:pPr marL="0" indent="0">
              <a:buNone/>
            </a:pPr>
            <a:r>
              <a:rPr lang="tr-TR" dirty="0"/>
              <a:t>           şarkılar.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7.	</a:t>
            </a:r>
            <a:r>
              <a:rPr lang="tr-TR" dirty="0" err="1"/>
              <a:t>Bhocpuri</a:t>
            </a:r>
            <a:r>
              <a:rPr lang="tr-TR" dirty="0"/>
              <a:t>, </a:t>
            </a:r>
            <a:r>
              <a:rPr lang="tr-TR" dirty="0" err="1"/>
              <a:t>Magahi</a:t>
            </a:r>
            <a:r>
              <a:rPr lang="tr-TR" dirty="0"/>
              <a:t> ve </a:t>
            </a:r>
            <a:r>
              <a:rPr lang="tr-TR" dirty="0" err="1"/>
              <a:t>Maithili</a:t>
            </a:r>
            <a:r>
              <a:rPr lang="tr-TR" dirty="0"/>
              <a:t> gibi </a:t>
            </a:r>
            <a:r>
              <a:rPr lang="tr-TR" dirty="0" err="1"/>
              <a:t>Bihari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           lehçelerinin edebiyatı. </a:t>
            </a:r>
            <a:r>
              <a:rPr lang="tr-TR" dirty="0" err="1"/>
              <a:t>Maithili'nin</a:t>
            </a:r>
            <a:r>
              <a:rPr lang="tr-TR" dirty="0"/>
              <a:t> en önemli </a:t>
            </a:r>
          </a:p>
          <a:p>
            <a:pPr marL="0" indent="0">
              <a:buNone/>
            </a:pPr>
            <a:r>
              <a:rPr lang="tr-TR" dirty="0"/>
              <a:t>           yazarı </a:t>
            </a:r>
            <a:r>
              <a:rPr lang="tr-TR" dirty="0" err="1"/>
              <a:t>Vidyapati'dir</a:t>
            </a:r>
            <a:r>
              <a:rPr lang="tr-TR" dirty="0"/>
              <a:t> (1400).</a:t>
            </a:r>
          </a:p>
          <a:p>
            <a:endParaRPr lang="tr-TR" dirty="0"/>
          </a:p>
          <a:p>
            <a:r>
              <a:rPr lang="tr-TR" dirty="0"/>
              <a:t>8.	</a:t>
            </a:r>
            <a:r>
              <a:rPr lang="tr-TR" dirty="0" err="1"/>
              <a:t>Nagari</a:t>
            </a:r>
            <a:r>
              <a:rPr lang="tr-TR" dirty="0"/>
              <a:t> karakteriyle basılmış Urdu edebiyatı.</a:t>
            </a: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9.	</a:t>
            </a:r>
            <a:r>
              <a:rPr lang="tr-TR" dirty="0" err="1"/>
              <a:t>Dakhni</a:t>
            </a:r>
            <a:r>
              <a:rPr lang="tr-TR" dirty="0"/>
              <a:t> denilen güney edebiyatı. Kuzey </a:t>
            </a:r>
          </a:p>
          <a:p>
            <a:pPr marL="0" indent="0">
              <a:buNone/>
            </a:pPr>
            <a:r>
              <a:rPr lang="tr-TR" dirty="0"/>
              <a:t>           Hindistan'dan gelip </a:t>
            </a:r>
            <a:r>
              <a:rPr lang="tr-TR" dirty="0" err="1"/>
              <a:t>Dekkan'da</a:t>
            </a:r>
            <a:r>
              <a:rPr lang="tr-TR" dirty="0"/>
              <a:t> yerleşen    </a:t>
            </a:r>
          </a:p>
          <a:p>
            <a:pPr marL="0" indent="0">
              <a:buNone/>
            </a:pPr>
            <a:r>
              <a:rPr lang="tr-TR" dirty="0"/>
              <a:t>           Müslümanların, asker, işadamı ve memur </a:t>
            </a:r>
          </a:p>
          <a:p>
            <a:pPr marL="0" indent="0">
              <a:buNone/>
            </a:pPr>
            <a:r>
              <a:rPr lang="tr-TR" dirty="0"/>
              <a:t>           gibi meslek gruplarının yazıp çizdikleriyle </a:t>
            </a:r>
          </a:p>
          <a:p>
            <a:pPr marL="0" indent="0">
              <a:buNone/>
            </a:pPr>
            <a:r>
              <a:rPr lang="tr-TR" dirty="0"/>
              <a:t>           oluşmuş edebiyatı anlatır.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202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MS 1000'den itibaren Yeni Hint-Ari dilleri son biçimlerini almaya başlamışlardı. Bu dönemde </a:t>
            </a:r>
            <a:r>
              <a:rPr lang="tr-TR" dirty="0" err="1"/>
              <a:t>Prakrit'in</a:t>
            </a:r>
            <a:r>
              <a:rPr lang="tr-TR" dirty="0"/>
              <a:t> </a:t>
            </a:r>
            <a:r>
              <a:rPr lang="tr-TR" dirty="0" err="1"/>
              <a:t>Şauraseni</a:t>
            </a:r>
            <a:r>
              <a:rPr lang="tr-TR" dirty="0"/>
              <a:t> biçiminden </a:t>
            </a:r>
            <a:r>
              <a:rPr lang="tr-TR" dirty="0" err="1"/>
              <a:t>Hindã</a:t>
            </a:r>
            <a:r>
              <a:rPr lang="tr-TR" dirty="0"/>
              <a:t> dili oluşumunu tamamlamaya çalışıyordu. "Eski </a:t>
            </a:r>
            <a:r>
              <a:rPr lang="tr-TR" dirty="0" err="1"/>
              <a:t>Hindã</a:t>
            </a:r>
            <a:r>
              <a:rPr lang="tr-TR" dirty="0"/>
              <a:t>" diye tanımlanan bu biçime </a:t>
            </a:r>
            <a:r>
              <a:rPr lang="tr-TR" dirty="0" err="1"/>
              <a:t>Nagara</a:t>
            </a:r>
            <a:r>
              <a:rPr lang="tr-TR" dirty="0"/>
              <a:t> </a:t>
            </a:r>
            <a:r>
              <a:rPr lang="tr-TR" dirty="0" err="1"/>
              <a:t>Apabhramşa</a:t>
            </a:r>
            <a:r>
              <a:rPr lang="tr-TR" dirty="0"/>
              <a:t> da denir.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İlk yazarlar </a:t>
            </a:r>
            <a:r>
              <a:rPr lang="tr-TR" dirty="0" err="1"/>
              <a:t>Caynisttir</a:t>
            </a:r>
            <a:r>
              <a:rPr lang="tr-TR" dirty="0"/>
              <a:t> ve </a:t>
            </a:r>
            <a:r>
              <a:rPr lang="tr-TR" dirty="0" err="1"/>
              <a:t>Caynist</a:t>
            </a:r>
            <a:r>
              <a:rPr lang="tr-TR" dirty="0"/>
              <a:t> </a:t>
            </a:r>
            <a:r>
              <a:rPr lang="tr-TR" dirty="0" err="1"/>
              <a:t>Hemaçandra</a:t>
            </a:r>
            <a:r>
              <a:rPr lang="tr-TR" dirty="0"/>
              <a:t> (1147) "</a:t>
            </a:r>
            <a:r>
              <a:rPr lang="tr-TR" dirty="0" err="1"/>
              <a:t>Prakrit</a:t>
            </a:r>
            <a:r>
              <a:rPr lang="tr-TR" dirty="0"/>
              <a:t> Grameri" kitabıyla önde gelir. </a:t>
            </a:r>
            <a:r>
              <a:rPr lang="tr-TR" dirty="0" err="1"/>
              <a:t>Caganika</a:t>
            </a:r>
            <a:r>
              <a:rPr lang="tr-TR" dirty="0"/>
              <a:t> (1170), iki </a:t>
            </a:r>
            <a:r>
              <a:rPr lang="tr-TR" dirty="0" err="1"/>
              <a:t>Racput</a:t>
            </a:r>
            <a:r>
              <a:rPr lang="tr-TR" dirty="0"/>
              <a:t> kahramanı </a:t>
            </a:r>
            <a:r>
              <a:rPr lang="tr-TR" dirty="0" err="1"/>
              <a:t>Alha</a:t>
            </a:r>
            <a:r>
              <a:rPr lang="tr-TR" dirty="0"/>
              <a:t> ile </a:t>
            </a:r>
            <a:r>
              <a:rPr lang="tr-TR" dirty="0" err="1"/>
              <a:t>Udhal'ı</a:t>
            </a:r>
            <a:r>
              <a:rPr lang="tr-TR" dirty="0"/>
              <a:t> anlattığı şiirleriyle ünlüdür. Bu dönemde </a:t>
            </a:r>
            <a:r>
              <a:rPr lang="tr-TR" dirty="0" err="1"/>
              <a:t>Buddhizm</a:t>
            </a:r>
            <a:r>
              <a:rPr lang="tr-TR" dirty="0"/>
              <a:t>, Yoga ve </a:t>
            </a:r>
            <a:r>
              <a:rPr lang="tr-TR" dirty="0" err="1"/>
              <a:t>Şiva</a:t>
            </a:r>
            <a:r>
              <a:rPr lang="tr-TR" dirty="0"/>
              <a:t> monizmi gibi etkiler altındaki Hindu felsefesini yansıtan eserler de yazılmıştır. Bu tip eser yazanların başında </a:t>
            </a:r>
            <a:r>
              <a:rPr lang="tr-TR" dirty="0" err="1"/>
              <a:t>Gorakhnath</a:t>
            </a:r>
            <a:r>
              <a:rPr lang="tr-TR" dirty="0"/>
              <a:t> (1150) gelir. </a:t>
            </a:r>
            <a:r>
              <a:rPr lang="tr-TR" dirty="0" err="1"/>
              <a:t>Cnanadeva</a:t>
            </a:r>
            <a:r>
              <a:rPr lang="tr-TR" dirty="0"/>
              <a:t> ise (1195) bir </a:t>
            </a:r>
            <a:r>
              <a:rPr lang="tr-TR" dirty="0" err="1"/>
              <a:t>Vedantacı</a:t>
            </a:r>
            <a:r>
              <a:rPr lang="tr-TR" dirty="0"/>
              <a:t> yazardır.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MS 1300'lerden sonra </a:t>
            </a:r>
            <a:r>
              <a:rPr lang="tr-TR" dirty="0" err="1"/>
              <a:t>Sufi</a:t>
            </a:r>
            <a:r>
              <a:rPr lang="tr-TR" dirty="0"/>
              <a:t> akımının etkisi gözlenir. Bu dönemin en önemli ismi, anne ve babası Türk olan Emir Hüsrev'dir (Amir </a:t>
            </a:r>
            <a:r>
              <a:rPr lang="tr-TR" dirty="0" err="1"/>
              <a:t>Khusrau</a:t>
            </a:r>
            <a:r>
              <a:rPr lang="tr-TR" dirty="0"/>
              <a:t>, 1254-1325). Arapça ve Farsça bildiği halde, pek çok Farsça şiirinin yanında </a:t>
            </a:r>
            <a:r>
              <a:rPr lang="tr-TR" dirty="0" err="1"/>
              <a:t>Hindã</a:t>
            </a:r>
            <a:r>
              <a:rPr lang="tr-TR" dirty="0"/>
              <a:t> de yazmıştır.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1369</TotalTime>
  <Words>584</Words>
  <Application>Microsoft Office PowerPoint</Application>
  <PresentationFormat>Ekran Gösterisi (4:3)</PresentationFormat>
  <Paragraphs>52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7. HAFTA  Hindī Edebiyatı ı      </vt:lpstr>
      <vt:lpstr>   HİN 422 MODERN HİNT EDEBİYATI</vt:lpstr>
      <vt:lpstr>   HİN 422 MODERN HİNT EDEBİYATI</vt:lpstr>
      <vt:lpstr>   HİN 422 MODERN HİNT EDEBİYATI</vt:lpstr>
      <vt:lpstr>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150</cp:revision>
  <dcterms:created xsi:type="dcterms:W3CDTF">2014-11-21T09:52:05Z</dcterms:created>
  <dcterms:modified xsi:type="dcterms:W3CDTF">2020-02-25T19:30:49Z</dcterms:modified>
</cp:coreProperties>
</file>