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Hedefe Yönelik </a:t>
            </a:r>
            <a:r>
              <a:rPr lang="tr-TR" dirty="0" err="1" smtClean="0"/>
              <a:t>sürveyans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Bölgeye, birime yönelik ya da hastanenin bölümleri arasında dönüşümlü olarak yapılabilir.</a:t>
            </a:r>
          </a:p>
          <a:p>
            <a:endParaRPr lang="tr-TR" dirty="0" smtClean="0"/>
          </a:p>
          <a:p>
            <a:r>
              <a:rPr lang="tr-TR" b="1" dirty="0" smtClean="0"/>
              <a:t>Bölgeye yönelik </a:t>
            </a:r>
            <a:r>
              <a:rPr lang="tr-TR" b="1" dirty="0" err="1" smtClean="0"/>
              <a:t>sürveyans</a:t>
            </a:r>
            <a:r>
              <a:rPr lang="tr-TR" dirty="0" smtClean="0"/>
              <a:t>; </a:t>
            </a:r>
          </a:p>
          <a:p>
            <a:pPr lvl="1"/>
            <a:r>
              <a:rPr lang="tr-TR" dirty="0" smtClean="0"/>
              <a:t>CAE,  </a:t>
            </a:r>
            <a:r>
              <a:rPr lang="tr-TR" dirty="0" err="1" smtClean="0"/>
              <a:t>bakteriyemiler</a:t>
            </a:r>
            <a:r>
              <a:rPr lang="tr-TR" dirty="0" smtClean="0"/>
              <a:t>,  </a:t>
            </a:r>
            <a:r>
              <a:rPr lang="tr-TR" dirty="0" err="1" smtClean="0"/>
              <a:t>kateter</a:t>
            </a:r>
            <a:r>
              <a:rPr lang="tr-TR" dirty="0" smtClean="0"/>
              <a:t> </a:t>
            </a:r>
            <a:r>
              <a:rPr lang="tr-TR" dirty="0" err="1" smtClean="0"/>
              <a:t>infeksiyonları</a:t>
            </a:r>
            <a:r>
              <a:rPr lang="tr-TR" dirty="0" smtClean="0"/>
              <a:t> gibi tek tip </a:t>
            </a:r>
            <a:r>
              <a:rPr lang="tr-TR" dirty="0" err="1" smtClean="0"/>
              <a:t>infeksiyonun</a:t>
            </a:r>
            <a:r>
              <a:rPr lang="tr-TR" dirty="0" smtClean="0"/>
              <a:t> saptanmasına yöneliktir.</a:t>
            </a:r>
          </a:p>
          <a:p>
            <a:pPr lvl="1"/>
            <a:r>
              <a:rPr lang="tr-TR" dirty="0" smtClean="0"/>
              <a:t>Esnek bir yöntemdir, diğer yöntemlerle birlikte kullanılabilir.</a:t>
            </a:r>
          </a:p>
          <a:p>
            <a:pPr lvl="1"/>
            <a:r>
              <a:rPr lang="tr-TR" dirty="0" smtClean="0"/>
              <a:t>Veri toplamada yetersiz kalabilmesi, önlemeye yönelik olmaması ve kümeleşmeleri saptayamaması olumsuz yönlerdir.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Birime yönelik </a:t>
            </a:r>
            <a:r>
              <a:rPr lang="tr-TR" b="1" dirty="0" err="1" smtClean="0"/>
              <a:t>sürveyans</a:t>
            </a:r>
            <a:r>
              <a:rPr lang="tr-TR" dirty="0" smtClean="0"/>
              <a:t>; </a:t>
            </a:r>
          </a:p>
          <a:p>
            <a:pPr lvl="1"/>
            <a:r>
              <a:rPr lang="tr-TR" dirty="0" smtClean="0"/>
              <a:t>YBÜ, yanık ünitesi, transplantasyon, cerrahide yatan hastalar gibi yüksek riskli hastaları hedefler. </a:t>
            </a:r>
          </a:p>
          <a:p>
            <a:pPr lvl="1"/>
            <a:r>
              <a:rPr lang="tr-TR" dirty="0" smtClean="0"/>
              <a:t>İKK hemşire sayısının yatak sayısına göre yetersiz olduğu hastanelerde tercih edilen bir yöntemdir.</a:t>
            </a:r>
          </a:p>
          <a:p>
            <a:r>
              <a:rPr lang="tr-TR" b="1" dirty="0" smtClean="0"/>
              <a:t>Dönüşümlü olarak yapılan </a:t>
            </a:r>
            <a:r>
              <a:rPr lang="tr-TR" b="1" dirty="0" err="1" smtClean="0"/>
              <a:t>sürveyans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Her klinikteki tüm Hİ dönüşümlü olarak saptanmasıdır.</a:t>
            </a:r>
          </a:p>
          <a:p>
            <a:pPr lvl="1"/>
            <a:r>
              <a:rPr lang="tr-TR" dirty="0" smtClean="0"/>
              <a:t>Daha ucuzdur ve daha az personel gerektirir.</a:t>
            </a:r>
          </a:p>
          <a:p>
            <a:pPr lvl="1"/>
            <a:r>
              <a:rPr lang="tr-TR" dirty="0" smtClean="0"/>
              <a:t>Bir birimde izlem ayı dışındaki zamanlarda ortaya çıkabilecek sorunlar gözden kaçabilir.</a:t>
            </a:r>
          </a:p>
          <a:p>
            <a:pPr lvl="1"/>
            <a:r>
              <a:rPr lang="tr-TR" dirty="0" smtClean="0"/>
              <a:t>Kümeleşmeler atlanabilir.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Önceliğe Yönelik </a:t>
            </a:r>
            <a:r>
              <a:rPr lang="tr-TR" dirty="0" err="1" smtClean="0"/>
              <a:t>Sürveyans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 hastanede önleme çalışmalarını yönlendirmek için hangi </a:t>
            </a:r>
            <a:r>
              <a:rPr lang="tr-TR" dirty="0" err="1" smtClean="0"/>
              <a:t>infeksiyonların</a:t>
            </a:r>
            <a:r>
              <a:rPr lang="tr-TR" dirty="0" smtClean="0"/>
              <a:t> daha öncelikli olduğu belirlenir. </a:t>
            </a:r>
          </a:p>
          <a:p>
            <a:endParaRPr lang="tr-TR" dirty="0" smtClean="0"/>
          </a:p>
          <a:p>
            <a:r>
              <a:rPr lang="tr-TR" dirty="0" smtClean="0"/>
              <a:t>Hastanedeki Hİ göre her yıl öncelikli amaç değiştirilir.</a:t>
            </a:r>
          </a:p>
          <a:p>
            <a:r>
              <a:rPr lang="tr-TR" dirty="0" smtClean="0"/>
              <a:t>Kaynakları etkin kullanmayı sağlar.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Temel enfeksiyon hızları belirsiz kalır, kümeleşme atlanır.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Taburcu Sonrası </a:t>
            </a:r>
            <a:r>
              <a:rPr lang="tr-TR" dirty="0" err="1" smtClean="0"/>
              <a:t>Sürveyans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Özellikle cerrahi servislerde </a:t>
            </a:r>
            <a:r>
              <a:rPr lang="tr-TR" dirty="0" err="1" smtClean="0"/>
              <a:t>postoperatif</a:t>
            </a:r>
            <a:r>
              <a:rPr lang="tr-TR" dirty="0" smtClean="0"/>
              <a:t> yatış süresinin kısalmasıyla birlikte CAİ büyük bir kısmı atlanabilmektedir.</a:t>
            </a:r>
          </a:p>
          <a:p>
            <a:r>
              <a:rPr lang="tr-TR" dirty="0" smtClean="0"/>
              <a:t>Önlemeye yönelik olarak geliştirilmiştir.</a:t>
            </a:r>
          </a:p>
          <a:p>
            <a:endParaRPr lang="tr-TR" dirty="0" smtClean="0"/>
          </a:p>
          <a:p>
            <a:r>
              <a:rPr lang="tr-TR" dirty="0" smtClean="0"/>
              <a:t>Hastaya taburculuk sonrası telefon ile ulaşılabilir veya kontrole çağrılarak izlenir.</a:t>
            </a:r>
          </a:p>
          <a:p>
            <a:r>
              <a:rPr lang="tr-TR" dirty="0" smtClean="0"/>
              <a:t>Hasta takibinin zor olduğu bir yöntemdir.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Hedefe Yönelik sürveyans</vt:lpstr>
      <vt:lpstr>Slayt 2</vt:lpstr>
      <vt:lpstr>Önceliğe Yönelik Sürveyans</vt:lpstr>
      <vt:lpstr>Taburcu Sonrası Sürveyans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Hedefe Yönelik sürveyans</dc:title>
  <dc:creator>user</dc:creator>
  <cp:lastModifiedBy>user</cp:lastModifiedBy>
  <cp:revision>1</cp:revision>
  <dcterms:created xsi:type="dcterms:W3CDTF">2020-05-12T12:27:26Z</dcterms:created>
  <dcterms:modified xsi:type="dcterms:W3CDTF">2020-05-12T12:31:39Z</dcterms:modified>
</cp:coreProperties>
</file>