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2" r:id="rId11"/>
    <p:sldId id="301" r:id="rId12"/>
    <p:sldId id="303" r:id="rId13"/>
    <p:sldId id="304" r:id="rId14"/>
    <p:sldId id="305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823DC-FB5F-433E-BC16-C02C21E817B7}" type="datetimeFigureOut">
              <a:rPr lang="tr-TR" smtClean="0"/>
              <a:t>23.9.2019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A4FFC-6D74-4AA2-8161-692DE087C7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721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ikdörtgen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ikdörtgen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A6DF-2645-4B21-B1E7-0FDFF1BC9CF6}" type="datetimeFigureOut">
              <a:rPr lang="tr-TR" smtClean="0"/>
              <a:pPr/>
              <a:t>23.9.2019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Dikdörtgen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611134-CDDD-4AAB-B8D0-DF3031699D85}" type="slidenum">
              <a:rPr lang="tr-T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54754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A6DF-2645-4B21-B1E7-0FDFF1BC9CF6}" type="datetimeFigureOut">
              <a:rPr lang="tr-TR" smtClean="0"/>
              <a:pPr/>
              <a:t>23.9.2019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1134-CDDD-4AAB-B8D0-DF3031699D85}" type="slidenum">
              <a:rPr lang="tr-T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84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Dikdörtgen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Dikdörtgen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Dikdörtgen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ikdörtgen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0611134-CDDD-4AAB-B8D0-DF3031699D85}" type="slidenum">
              <a:rPr lang="tr-T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A6DF-2645-4B21-B1E7-0FDFF1BC9CF6}" type="datetimeFigureOut">
              <a:rPr lang="tr-TR" smtClean="0"/>
              <a:pPr/>
              <a:t>23.9.2019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63113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A6DF-2645-4B21-B1E7-0FDFF1BC9CF6}" type="datetimeFigureOut">
              <a:rPr lang="tr-TR" smtClean="0"/>
              <a:pPr/>
              <a:t>23.9.2019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0611134-CDDD-4AAB-B8D0-DF3031699D85}" type="slidenum">
              <a:rPr lang="tr-T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53517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Dikdörtgen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ikdörtgen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3" name="Dikdörtgen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ikdörtgen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A6DF-2645-4B21-B1E7-0FDFF1BC9CF6}" type="datetimeFigureOut">
              <a:rPr lang="tr-TR" smtClean="0"/>
              <a:pPr/>
              <a:t>23.9.2019</a:t>
            </a:fld>
            <a:endParaRPr lang="tr-TR"/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611134-CDDD-4AAB-B8D0-DF3031699D85}" type="slidenum">
              <a:rPr lang="tr-T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88738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C58A6DF-2645-4B21-B1E7-0FDFF1BC9CF6}" type="datetimeFigureOut">
              <a:rPr lang="tr-TR" smtClean="0"/>
              <a:pPr/>
              <a:t>23.9.2019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1134-CDDD-4AAB-B8D0-DF3031699D85}" type="slidenum">
              <a:rPr lang="tr-T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İçerik Yer Tutucus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İçerik Yer Tutucus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73087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Dikdörtgen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Dikdörtgen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Dikdörtgen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Dikdörtgen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A6DF-2645-4B21-B1E7-0FDFF1BC9CF6}" type="datetimeFigureOut">
              <a:rPr lang="tr-TR" smtClean="0"/>
              <a:pPr/>
              <a:t>23.9.2019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tr-TR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İçerik Yer Tutucus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6" name="İçerik Yer Tutucus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0611134-CDDD-4AAB-B8D0-DF3031699D85}" type="slidenum">
              <a:rPr lang="tr-T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Başlık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65728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A6DF-2645-4B21-B1E7-0FDFF1BC9CF6}" type="datetimeFigureOut">
              <a:rPr lang="tr-TR" smtClean="0"/>
              <a:pPr/>
              <a:t>23.9.2019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0611134-CDDD-4AAB-B8D0-DF3031699D85}" type="slidenum">
              <a:rPr lang="tr-T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01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Dikdörtgen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Dikdörtgen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ikdörtgen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Dikdörtgen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A6DF-2645-4B21-B1E7-0FDFF1BC9CF6}" type="datetimeFigureOut">
              <a:rPr lang="tr-TR" smtClean="0"/>
              <a:pPr/>
              <a:t>23.9.2019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0611134-CDDD-4AAB-B8D0-DF3031699D8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7038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kdörtgen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Dikdörtgen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Dikdörtgen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İçerik Yer Tutucus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611134-CDDD-4AAB-B8D0-DF3031699D85}" type="slidenum">
              <a:rPr lang="tr-T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Dikdörtgen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A6DF-2645-4B21-B1E7-0FDFF1BC9CF6}" type="datetimeFigureOut">
              <a:rPr lang="tr-TR" smtClean="0"/>
              <a:pPr/>
              <a:t>23.9.2019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2305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üz Bağlayıcı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Dikdörtgen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Dikdörtgen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Dikdörtgen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0611134-CDDD-4AAB-B8D0-DF3031699D85}" type="slidenum">
              <a:rPr lang="tr-T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2" name="Dikdörtgen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C58A6DF-2645-4B21-B1E7-0FDFF1BC9CF6}" type="datetimeFigureOut">
              <a:rPr lang="tr-TR" smtClean="0"/>
              <a:pPr/>
              <a:t>23.9.2019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3801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Dikdörtgen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C58A6DF-2645-4B21-B1E7-0FDFF1BC9CF6}" type="datetimeFigureOut">
              <a:rPr lang="tr-TR" smtClean="0"/>
              <a:pPr/>
              <a:t>23.9.2019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611134-CDDD-4AAB-B8D0-DF3031699D85}" type="slidenum">
              <a:rPr lang="tr-T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3629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55576" y="2819400"/>
            <a:ext cx="7416824" cy="1752600"/>
          </a:xfrm>
        </p:spPr>
        <p:txBody>
          <a:bodyPr>
            <a:normAutofit/>
          </a:bodyPr>
          <a:lstStyle/>
          <a:p>
            <a:r>
              <a:rPr lang="tr-TR" sz="2800" dirty="0" smtClean="0"/>
              <a:t>Aslı </a:t>
            </a:r>
            <a:r>
              <a:rPr lang="tr-TR" sz="2800" dirty="0" smtClean="0"/>
              <a:t>Yağmurlu</a:t>
            </a:r>
            <a:endParaRPr lang="tr-TR" sz="2800" dirty="0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Kılık Kıyafet ve Mekan Kullanımı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11340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</a:t>
            </a:r>
            <a:r>
              <a:rPr lang="tr-TR" dirty="0" smtClean="0"/>
              <a:t>turuş </a:t>
            </a:r>
            <a:r>
              <a:rPr lang="tr-TR" dirty="0" smtClean="0"/>
              <a:t>biçimleri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173" y="3700796"/>
            <a:ext cx="17145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93169"/>
            <a:ext cx="367128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70016"/>
            <a:ext cx="2638425" cy="1973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716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</a:t>
            </a:r>
            <a:r>
              <a:rPr lang="tr-TR" dirty="0" smtClean="0"/>
              <a:t>okalaşma </a:t>
            </a:r>
            <a:r>
              <a:rPr lang="tr-TR" dirty="0" smtClean="0"/>
              <a:t>kuralları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81150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81150"/>
            <a:ext cx="2771775" cy="233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77914"/>
            <a:ext cx="3350865" cy="266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86" y="4207223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792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Sofra Düzeni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946" y="1556792"/>
            <a:ext cx="5650389" cy="4270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796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1647825"/>
            <a:ext cx="5953125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479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Oturma planı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626469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506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Kılık-Kıyafet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Dış etkilerden korunmak için değil, kültürel, ekonomik ve sosyal konumlarla ilgili olarak giyiniyoruz.</a:t>
            </a:r>
          </a:p>
          <a:p>
            <a:r>
              <a:rPr lang="tr-TR" dirty="0" smtClean="0"/>
              <a:t>Kıyafet, ayakkabılar, saç, makyaj ve kullandığımız aksesuarlar sözsüz iletişim araçları olarak değerlendirilmelidir.</a:t>
            </a:r>
          </a:p>
          <a:p>
            <a:r>
              <a:rPr lang="tr-TR" dirty="0" smtClean="0"/>
              <a:t>Moda önemli bir belirleyici, biz modayı takip etmesek de moda bizi takip ediyor.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8830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Erkekler</a:t>
            </a:r>
            <a:endParaRPr lang="tr-TR" dirty="0"/>
          </a:p>
        </p:txBody>
      </p:sp>
      <p:pic>
        <p:nvPicPr>
          <p:cNvPr id="1026" name="Picture 2" descr="C:\Users\hp\Pictures\220px-Male_dress_code_in_Western_culture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643050"/>
            <a:ext cx="4429156" cy="47149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0065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Erkekler- Resmi Tören Kıyafeti</a:t>
            </a:r>
            <a:endParaRPr lang="tr-TR" dirty="0"/>
          </a:p>
        </p:txBody>
      </p:sp>
      <p:pic>
        <p:nvPicPr>
          <p:cNvPr id="2050" name="Picture 2" descr="C:\Users\hp\Pictures\448px-Atat%C3%BCrk_in_white_ti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44014" y="1527175"/>
            <a:ext cx="3419459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9759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Yarı-Resmi </a:t>
            </a:r>
            <a:endParaRPr lang="tr-TR" dirty="0"/>
          </a:p>
        </p:txBody>
      </p:sp>
      <p:pic>
        <p:nvPicPr>
          <p:cNvPr id="3074" name="Picture 2" descr="C:\Users\hp\Pictures\article-1152651-03A07061000005DC-451_468x57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05992" y="1527175"/>
            <a:ext cx="3695503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5842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İş kıyafeti</a:t>
            </a:r>
            <a:endParaRPr lang="tr-TR" dirty="0"/>
          </a:p>
        </p:txBody>
      </p:sp>
      <p:pic>
        <p:nvPicPr>
          <p:cNvPr id="4099" name="Picture 3" descr="C:\Users\hp\Pictures\170px-G%C3%BCl_et_Ric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571612"/>
            <a:ext cx="2857520" cy="4357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9828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Spor-şık</a:t>
            </a:r>
            <a:endParaRPr lang="tr-TR" dirty="0"/>
          </a:p>
        </p:txBody>
      </p:sp>
      <p:pic>
        <p:nvPicPr>
          <p:cNvPr id="5122" name="Picture 2" descr="C:\Users\hp\Pictures\casual-unstructured-blazer-12782_63403224618154913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24944" y="1527175"/>
            <a:ext cx="36576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7118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Gündelik kıyafet</a:t>
            </a:r>
            <a:endParaRPr lang="tr-TR" dirty="0"/>
          </a:p>
        </p:txBody>
      </p:sp>
      <p:pic>
        <p:nvPicPr>
          <p:cNvPr id="6147" name="Picture 3" descr="C:\Users\hp\Pictures\mens-casual-249x30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857364"/>
            <a:ext cx="3286147" cy="3714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6816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Mekan </a:t>
            </a:r>
            <a:r>
              <a:rPr lang="tr-TR" dirty="0" smtClean="0"/>
              <a:t>Kullanımı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Mekanların tasarımının iletişim davranışı üzerinde etkisi vardır. Pek çok tasarım katılımı kısıtlayıcı rol oynar.</a:t>
            </a:r>
          </a:p>
          <a:p>
            <a:r>
              <a:rPr lang="tr-TR" dirty="0" smtClean="0"/>
              <a:t>Büyük odalar, büyük sandalyeler, masalar kişileri hiyerarşik olarak daha üst konuma oturtmak için sıklıkla kullanılır.</a:t>
            </a:r>
          </a:p>
          <a:p>
            <a:r>
              <a:rPr lang="tr-TR" dirty="0" smtClean="0"/>
              <a:t>Aynı şekilde yapay olarak konulan engeller, örneğin kapılar, iletişim üzerinde de engel oluşturur.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160541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ent">
  <a:themeElements>
    <a:clrScheme name="Kent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ent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ent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126</Words>
  <Application>Microsoft Office PowerPoint</Application>
  <PresentationFormat>Ekran Gösterisi (4:3)</PresentationFormat>
  <Paragraphs>20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9" baseType="lpstr">
      <vt:lpstr>Calibri</vt:lpstr>
      <vt:lpstr>Georgia</vt:lpstr>
      <vt:lpstr>Wingdings</vt:lpstr>
      <vt:lpstr>Wingdings 2</vt:lpstr>
      <vt:lpstr>Kent</vt:lpstr>
      <vt:lpstr>Kılık Kıyafet ve Mekan Kullanımı</vt:lpstr>
      <vt:lpstr>Kılık-Kıyafet</vt:lpstr>
      <vt:lpstr>Erkekler</vt:lpstr>
      <vt:lpstr>Erkekler- Resmi Tören Kıyafeti</vt:lpstr>
      <vt:lpstr>Yarı-Resmi </vt:lpstr>
      <vt:lpstr>İş kıyafeti</vt:lpstr>
      <vt:lpstr>Spor-şık</vt:lpstr>
      <vt:lpstr>Gündelik kıyafet</vt:lpstr>
      <vt:lpstr>Mekan Kullanımı</vt:lpstr>
      <vt:lpstr>Oturuş biçimleri</vt:lpstr>
      <vt:lpstr>Tokalaşma kuralları</vt:lpstr>
      <vt:lpstr>Sofra Düzeni</vt:lpstr>
      <vt:lpstr>PowerPoint Sunusu</vt:lpstr>
      <vt:lpstr>Oturma planı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Protokol Yönetimi</dc:title>
  <dc:creator>ayagmurlu</dc:creator>
  <cp:lastModifiedBy>Asli.Yagmurlu</cp:lastModifiedBy>
  <cp:revision>8</cp:revision>
  <dcterms:created xsi:type="dcterms:W3CDTF">2011-04-07T08:28:32Z</dcterms:created>
  <dcterms:modified xsi:type="dcterms:W3CDTF">2019-09-23T12:13:48Z</dcterms:modified>
</cp:coreProperties>
</file>