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1086" r:id="rId6"/>
    <p:sldId id="1091" r:id="rId7"/>
    <p:sldId id="1083" r:id="rId8"/>
    <p:sldId id="1092" r:id="rId9"/>
    <p:sldId id="1093" r:id="rId10"/>
    <p:sldId id="1095" r:id="rId11"/>
    <p:sldId id="1094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ZİLYETLİK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HUKUKUNA GİRİŞ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kuvvet kullanma hakkı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zilyetlik davaları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idari yoldan koruma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ZİLYETLİĞİN KORUNMASI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GASP HALİNDE AÇILABİLECEK DAVALAR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Zilyetliğin İadesi Davası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Tazminat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Davası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SALDIRI HALİNDE AÇILABİLECEK DAVALAR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Saldırının Önlenmesi Davası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Saldırının Durdurulması Davası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Tazminat Davası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ZİLYETLİK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DAVALARI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3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Genel olarak zilyetlik davalarında, özel olarak da zilyetliğin iadesi davasında görevli mahkeme, sulh hukuk mahkemesidir.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 davalar basit yargılama usulüne tâbidir.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 davaların hak düşürücü süresi, zilyedin fiili ve faili öğrenmesinden itibaren 2 ay ve her halükarda gasp veya saldırı fiillerinden itibaren 1 yıldır. 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İdari yoldan korunmasında ise süre 60 gün ve 2 yıldır.</a:t>
            </a:r>
            <a:endParaRPr lang="sv-SE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1494"/>
            <a:ext cx="8517837" cy="895650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GÖREVLİ MAHKEME – YARGILAMA USULÜ – HAK DÜŞÜRÜCÜ SÜRE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01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Taşınır davası, yalnızca taşınırlar üzerindeki zilyetliğin rıza dışında sona ermesi halinde şimdiki zilyedin hak karinesinin çürütülüp, önceki zilyedin üstün hak karinesine dayanılarak taşınırın geri alınmasını sağlayan davadır. 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1494"/>
            <a:ext cx="8517837" cy="895650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ZİLYETLİK KARİNESİNE DAYANILARAK AÇILAN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TAŞINIR DAVASI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00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sv-SE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 </a:t>
            </a: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davanın şartları: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Zilyetliğin zilyedin iradesi dışında sona ermiş olması: Taşınır davasının açılabilmesi için, zilyetlik, zilyedin iradesiyle değil; aksine zilyedin iradesi halefinde sona ermelidir.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Şimdiki zilyedin ediniminin hukuken korunmamış olması: Bazı durumlarda, zilyetlik irade dışı sona erse dahi, şimdiki zilyedin edinimi iyiniyetli olması sebebiyle korunmuştur. 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sv-SE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Şimdiki </a:t>
            </a: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zilyedin üstün hak karinesinin </a:t>
            </a:r>
            <a:r>
              <a:rPr lang="sv-SE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çürütülmesi</a:t>
            </a:r>
            <a:endParaRPr lang="sv-SE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  - </a:t>
            </a:r>
            <a:r>
              <a:rPr lang="sv-SE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Şimdiki </a:t>
            </a: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zilyedin kötüniyetli </a:t>
            </a:r>
            <a:r>
              <a:rPr lang="sv-SE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olması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 - </a:t>
            </a:r>
            <a:r>
              <a:rPr lang="sv-SE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Malın </a:t>
            </a: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önceki zilyedin elinden iradesi dışında çıkması: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1494"/>
            <a:ext cx="8517837" cy="895650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ZİLYETLİK KARİNESİNE DAYANILARAK AÇILAN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TAŞINIR DAVASI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8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TMK 988’e göre; “Bir taşınırın emin sıfatıyla zilyedinden o şey üzerinde iyiniyetle mülkiyet veya sınırlı ayni hak edinen kimsenin edinimi, zilyedin bu tür tasarruflarda bulunma yetkisi olmasa bile korunur</a:t>
            </a:r>
            <a:r>
              <a:rPr lang="sv-SE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.”</a:t>
            </a:r>
            <a:endParaRPr lang="sv-SE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1494"/>
            <a:ext cx="8517837" cy="895650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EMİN SIFATIYLA ZİLYETTEN AYNİ HAK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KAZANILMASI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65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sv-SE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ŞARTLARI</a:t>
            </a:r>
            <a:endParaRPr lang="sv-SE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sv-SE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sv-SE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hakkın emin sıfatıyla zilyetten kazanılmış </a:t>
            </a:r>
            <a:r>
              <a:rPr lang="sv-SE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olması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hakkı kazananın üçüncü kişi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Üçüncü bir kişinin bir ayni hak kazanmış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Üçüncü kişinin ayni hakkı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iyiniyetle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kazanmış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Üçüncü kişinin ediniminde tasarruf yetkisi dışında diğer geçerlilik unsurlarının mevcut olması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1494"/>
            <a:ext cx="8517837" cy="895650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EMİN SIFATIYLA ZİLYETTEN AYNİ HAK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KAZANILMASI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32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12518</TotalTime>
  <Words>328</Words>
  <Application>Microsoft Office PowerPoint</Application>
  <PresentationFormat>Ekran Gösterisi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822</cp:revision>
  <cp:lastPrinted>2016-10-24T07:53:35Z</cp:lastPrinted>
  <dcterms:created xsi:type="dcterms:W3CDTF">2016-09-18T09:35:24Z</dcterms:created>
  <dcterms:modified xsi:type="dcterms:W3CDTF">2020-02-26T09:33:01Z</dcterms:modified>
</cp:coreProperties>
</file>