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0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05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54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9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300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892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88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979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518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9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878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9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84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04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61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1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2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4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18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92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54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8913-5F7F-472E-8406-5B4D25CC340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51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42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601" y="355600"/>
            <a:ext cx="6931025" cy="820738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Contaminant Shapes of Microorganisms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Reservoir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Cattle are reserves of blue-tongue virus for sheep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Chickens are reserves of C. jejuni for sheep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Anthrax reserves for dirt animals carrying B. anthracis spores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Vector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The mechanical vector (flies which are vectors of M. bovis)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Biological vector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Mosquito - Diroflaria immitis (life cycle)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Ixodes kenesi - Louping ill virusu (reproduction)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Tick - Babesia species (life cycle + reproduction)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Sterkorian transmission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sz="2400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dirty="0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135189" y="14843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6275" y="239714"/>
            <a:ext cx="6929438" cy="820737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tr-TR" altLang="tr-TR" sz="2400" b="1" dirty="0">
                <a:solidFill>
                  <a:srgbClr val="FF0000"/>
                </a:solidFill>
              </a:rPr>
              <a:t>Hosts Tiers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Last host - rabies, dog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Definitive host - Taenia pisiformis, dog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Primer (natural) host - Distemper virus, dog; Scum viral, cattle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Sekonder host - C. jejuni, sheep primer, wild birds sekonder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Paratenik host - Parasitology is synonymous with sekonder host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Intermediate host - A host with parasitic breeding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Strengthening host - Increasing the number of sensitive animals in the population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Random host - B. abortus, bull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Link host - Link between other host types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Concealed host - Aeromonas species, snake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tr-TR" altLang="tr-TR" sz="3600" dirty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tr-TR" altLang="tr-TR" sz="2800" dirty="0">
              <a:solidFill>
                <a:srgbClr val="FFFF00"/>
              </a:solidFill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400" b="1" dirty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Moving infections away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Animal movements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Legal animal movements (quarantine)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Illegal animal movements - rinderpest outbreaks in Turkey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Natural migrations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Biological products and fomites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Biological products such as vaccine and serum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Animal feed raw materials (BSE)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Wind and stream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The formation of droplet nuclei and the effect of trench wave in foot-and-mouth disease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Blue-tongue outbreak in Portugal, created by vector mosquitoes, carried by wind from North Africa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Factors Related to Infection Diffusion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The role of </a:t>
            </a:r>
            <a:r>
              <a:rPr lang="en-US" altLang="tr-TR" sz="2000" b="1" dirty="0" err="1">
                <a:solidFill>
                  <a:srgbClr val="FFFF00"/>
                </a:solidFill>
              </a:rPr>
              <a:t>hoster</a:t>
            </a:r>
            <a:r>
              <a:rPr lang="en-US" altLang="tr-TR" sz="2000" b="1" dirty="0">
                <a:solidFill>
                  <a:srgbClr val="FFFF00"/>
                </a:solidFill>
              </a:rPr>
              <a:t>, agent, environment determiner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Incubation period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 err="1">
                <a:solidFill>
                  <a:srgbClr val="FFFF00"/>
                </a:solidFill>
              </a:rPr>
              <a:t>Prepatent</a:t>
            </a:r>
            <a:r>
              <a:rPr lang="en-US" altLang="tr-TR" sz="2000" b="1" dirty="0">
                <a:solidFill>
                  <a:srgbClr val="FFFF00"/>
                </a:solidFill>
              </a:rPr>
              <a:t> period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Incubation period (incubation period)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In order to spread infections with a short incubation period, a high host density is needed - Distemper, dog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Infections with long incubation periods can spread easily even in the population with low host density - Leptospirosis, 12-24 months urinary output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Effective contact (possible conditions of infection)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Effective contact time is short in seasonal or vector-based diseases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In Anthrax's disease, the duration of the lasting contact with the spore is long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tr-TR" altLang="tr-TR" sz="3200" b="1" dirty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135189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361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INFECTION DISEASE AND SPREADING</vt:lpstr>
      <vt:lpstr>INFECTION DISEASE AND SPREADING</vt:lpstr>
      <vt:lpstr>INFECTION DISEASE AND SPREADING</vt:lpstr>
      <vt:lpstr>INFECTION DISEASE AND SPREADING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İNFEKSİYONLARIN BULAŞMASI ve YAYILMASI</dc:title>
  <dc:creator>Windows Kullanıcısı</dc:creator>
  <cp:lastModifiedBy>Windows Kullanıcısı</cp:lastModifiedBy>
  <cp:revision>2</cp:revision>
  <dcterms:created xsi:type="dcterms:W3CDTF">2018-02-14T10:02:54Z</dcterms:created>
  <dcterms:modified xsi:type="dcterms:W3CDTF">2018-02-15T08:52:00Z</dcterms:modified>
</cp:coreProperties>
</file>