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14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19,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Goffman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Dramaturji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Dramaturji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Goffman’ın</a:t>
            </a:r>
            <a:r>
              <a:rPr lang="en-US" dirty="0"/>
              <a:t> </a:t>
            </a:r>
            <a:r>
              <a:rPr lang="en-US" dirty="0" err="1"/>
              <a:t>dramaturjik</a:t>
            </a:r>
            <a:r>
              <a:rPr lang="en-US" dirty="0"/>
              <a:t> </a:t>
            </a:r>
            <a:r>
              <a:rPr lang="en-US" dirty="0" err="1"/>
              <a:t>yaklaşımı</a:t>
            </a:r>
            <a:r>
              <a:rPr lang="en-US" dirty="0"/>
              <a:t>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birey</a:t>
            </a:r>
            <a:r>
              <a:rPr lang="en-US" dirty="0"/>
              <a:t> </a:t>
            </a:r>
            <a:r>
              <a:rPr lang="en-US" dirty="0" err="1"/>
              <a:t>fikrine</a:t>
            </a:r>
            <a:r>
              <a:rPr lang="en-US" dirty="0"/>
              <a:t> </a:t>
            </a:r>
            <a:r>
              <a:rPr lang="en-US" dirty="0" err="1"/>
              <a:t>önem</a:t>
            </a:r>
            <a:r>
              <a:rPr lang="en-US" dirty="0"/>
              <a:t> </a:t>
            </a:r>
            <a:r>
              <a:rPr lang="en-US" dirty="0" err="1"/>
              <a:t>verir</a:t>
            </a:r>
            <a:r>
              <a:rPr lang="en-US" dirty="0"/>
              <a:t>. </a:t>
            </a:r>
          </a:p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yaşamda</a:t>
            </a:r>
            <a:r>
              <a:rPr lang="en-US" dirty="0"/>
              <a:t> </a:t>
            </a:r>
            <a:r>
              <a:rPr lang="en-US" dirty="0" err="1"/>
              <a:t>anlama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anlamın</a:t>
            </a:r>
            <a:r>
              <a:rPr lang="en-US" dirty="0"/>
              <a:t> </a:t>
            </a:r>
            <a:r>
              <a:rPr lang="en-US" dirty="0" err="1"/>
              <a:t>üretiminde</a:t>
            </a:r>
            <a:r>
              <a:rPr lang="en-US" dirty="0"/>
              <a:t> </a:t>
            </a:r>
            <a:r>
              <a:rPr lang="en-US" dirty="0" err="1"/>
              <a:t>bireye</a:t>
            </a:r>
            <a:r>
              <a:rPr lang="en-US" dirty="0"/>
              <a:t> </a:t>
            </a:r>
            <a:r>
              <a:rPr lang="en-US" dirty="0" err="1"/>
              <a:t>odaklanır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Parsons’ın</a:t>
            </a:r>
            <a:r>
              <a:rPr lang="en-US" dirty="0"/>
              <a:t> </a:t>
            </a:r>
            <a:r>
              <a:rPr lang="en-US" dirty="0" err="1"/>
              <a:t>kişilik</a:t>
            </a:r>
            <a:r>
              <a:rPr lang="en-US" dirty="0"/>
              <a:t> </a:t>
            </a:r>
            <a:r>
              <a:rPr lang="en-US" dirty="0" err="1"/>
              <a:t>sisteminde</a:t>
            </a:r>
            <a:r>
              <a:rPr lang="en-US" dirty="0"/>
              <a:t> </a:t>
            </a:r>
            <a:r>
              <a:rPr lang="en-US" dirty="0" err="1"/>
              <a:t>sosyalizasyon</a:t>
            </a:r>
            <a:r>
              <a:rPr lang="en-US" dirty="0"/>
              <a:t> </a:t>
            </a:r>
            <a:r>
              <a:rPr lang="en-US" dirty="0" err="1"/>
              <a:t>süreçleriyle</a:t>
            </a:r>
            <a:r>
              <a:rPr lang="en-US" dirty="0"/>
              <a:t> </a:t>
            </a:r>
            <a:r>
              <a:rPr lang="en-US" dirty="0" err="1"/>
              <a:t>öğrenilen</a:t>
            </a:r>
            <a:r>
              <a:rPr lang="en-US" dirty="0"/>
              <a:t> </a:t>
            </a:r>
            <a:r>
              <a:rPr lang="en-US" dirty="0" err="1"/>
              <a:t>pasif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icrası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kuramlaştırdığı</a:t>
            </a:r>
            <a:r>
              <a:rPr lang="en-US" dirty="0"/>
              <a:t> </a:t>
            </a:r>
            <a:r>
              <a:rPr lang="en-US" dirty="0" err="1"/>
              <a:t>süreçlerin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doğasını</a:t>
            </a:r>
            <a:r>
              <a:rPr lang="en-US" dirty="0"/>
              <a:t> </a:t>
            </a:r>
            <a:r>
              <a:rPr lang="en-US" dirty="0" err="1"/>
              <a:t>çözümler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Goffman’a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birey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düzenliliklerin</a:t>
            </a:r>
            <a:r>
              <a:rPr lang="en-US" dirty="0"/>
              <a:t> </a:t>
            </a:r>
            <a:r>
              <a:rPr lang="en-US" dirty="0" err="1"/>
              <a:t>aktörü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kavranmalıdır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Dramaturji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Gündelik</a:t>
            </a:r>
            <a:r>
              <a:rPr lang="en-US" dirty="0"/>
              <a:t> </a:t>
            </a:r>
            <a:r>
              <a:rPr lang="en-US" dirty="0" err="1"/>
              <a:t>etkileşimlerin</a:t>
            </a:r>
            <a:r>
              <a:rPr lang="en-US" dirty="0"/>
              <a:t> </a:t>
            </a:r>
            <a:r>
              <a:rPr lang="en-US" dirty="0" err="1"/>
              <a:t>çözümlenmesinde</a:t>
            </a:r>
            <a:r>
              <a:rPr lang="en-US" dirty="0"/>
              <a:t> </a:t>
            </a:r>
            <a:r>
              <a:rPr lang="en-US" dirty="0" err="1"/>
              <a:t>tiyatro</a:t>
            </a:r>
            <a:r>
              <a:rPr lang="en-US" dirty="0"/>
              <a:t> </a:t>
            </a:r>
            <a:r>
              <a:rPr lang="en-US" dirty="0" err="1"/>
              <a:t>metaforu</a:t>
            </a:r>
            <a:endParaRPr lang="en-US" dirty="0"/>
          </a:p>
          <a:p>
            <a:pPr lvl="1"/>
            <a:r>
              <a:rPr lang="en-US" dirty="0" err="1"/>
              <a:t>Senaryolar</a:t>
            </a:r>
            <a:r>
              <a:rPr lang="en-US" dirty="0"/>
              <a:t>: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rollerin</a:t>
            </a:r>
            <a:r>
              <a:rPr lang="en-US" dirty="0"/>
              <a:t> </a:t>
            </a:r>
            <a:r>
              <a:rPr lang="en-US" dirty="0" err="1"/>
              <a:t>düzlemi</a:t>
            </a:r>
            <a:endParaRPr lang="en-US" dirty="0"/>
          </a:p>
          <a:p>
            <a:pPr lvl="1"/>
            <a:r>
              <a:rPr lang="en-US" dirty="0" err="1"/>
              <a:t>Performans</a:t>
            </a:r>
            <a:r>
              <a:rPr lang="en-US" dirty="0"/>
              <a:t>: </a:t>
            </a:r>
            <a:r>
              <a:rPr lang="en-US" dirty="0" err="1"/>
              <a:t>Bireyler</a:t>
            </a:r>
            <a:r>
              <a:rPr lang="en-US" dirty="0"/>
              <a:t> </a:t>
            </a:r>
            <a:r>
              <a:rPr lang="en-US" dirty="0" err="1"/>
              <a:t>senaryolara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kalarak</a:t>
            </a:r>
            <a:r>
              <a:rPr lang="en-US" dirty="0"/>
              <a:t> belli roller </a:t>
            </a:r>
            <a:r>
              <a:rPr lang="en-US" dirty="0" err="1"/>
              <a:t>icra</a:t>
            </a:r>
            <a:r>
              <a:rPr lang="en-US" dirty="0"/>
              <a:t> </a:t>
            </a:r>
            <a:r>
              <a:rPr lang="en-US" dirty="0" err="1"/>
              <a:t>ederler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benliklerini</a:t>
            </a:r>
            <a:r>
              <a:rPr lang="en-US" dirty="0"/>
              <a:t> </a:t>
            </a:r>
            <a:r>
              <a:rPr lang="en-US" dirty="0" err="1"/>
              <a:t>kurarlar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İzleyici</a:t>
            </a:r>
            <a:r>
              <a:rPr lang="en-US" dirty="0"/>
              <a:t>: 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performans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izleyici</a:t>
            </a:r>
            <a:r>
              <a:rPr lang="en-US" dirty="0"/>
              <a:t> </a:t>
            </a:r>
            <a:r>
              <a:rPr lang="en-US" dirty="0" err="1"/>
              <a:t>karşısında</a:t>
            </a:r>
            <a:r>
              <a:rPr lang="en-US" dirty="0"/>
              <a:t> </a:t>
            </a:r>
            <a:r>
              <a:rPr lang="en-US" dirty="0" err="1"/>
              <a:t>calandırılır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: </a:t>
            </a:r>
            <a:r>
              <a:rPr lang="en-US" dirty="0" err="1"/>
              <a:t>İzleyici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izlenim</a:t>
            </a:r>
            <a:r>
              <a:rPr lang="en-US" dirty="0"/>
              <a:t> </a:t>
            </a:r>
            <a:r>
              <a:rPr lang="en-US" dirty="0" err="1"/>
              <a:t>bırakma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156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Dramaturji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Gündelik</a:t>
            </a:r>
            <a:r>
              <a:rPr lang="en-US" dirty="0"/>
              <a:t> </a:t>
            </a:r>
            <a:r>
              <a:rPr lang="en-US" dirty="0" err="1"/>
              <a:t>etkileşimlerin</a:t>
            </a:r>
            <a:r>
              <a:rPr lang="en-US" dirty="0"/>
              <a:t> </a:t>
            </a:r>
            <a:r>
              <a:rPr lang="en-US" dirty="0" err="1"/>
              <a:t>çözümlenmesinde</a:t>
            </a:r>
            <a:r>
              <a:rPr lang="en-US" dirty="0"/>
              <a:t> </a:t>
            </a:r>
            <a:r>
              <a:rPr lang="en-US" dirty="0" err="1"/>
              <a:t>tiyatro</a:t>
            </a:r>
            <a:r>
              <a:rPr lang="en-US" dirty="0"/>
              <a:t> </a:t>
            </a:r>
            <a:r>
              <a:rPr lang="en-US" dirty="0" err="1"/>
              <a:t>metaforu</a:t>
            </a:r>
            <a:endParaRPr lang="en-US" dirty="0"/>
          </a:p>
          <a:p>
            <a:pPr lvl="1"/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bölge</a:t>
            </a:r>
            <a:r>
              <a:rPr lang="en-US" dirty="0"/>
              <a:t> / </a:t>
            </a:r>
            <a:r>
              <a:rPr lang="en-US" dirty="0" err="1"/>
              <a:t>Vitrin</a:t>
            </a:r>
            <a:r>
              <a:rPr lang="en-US" dirty="0"/>
              <a:t>: </a:t>
            </a:r>
            <a:r>
              <a:rPr lang="en-US" dirty="0" err="1"/>
              <a:t>Kurulan</a:t>
            </a:r>
            <a:r>
              <a:rPr lang="en-US" dirty="0"/>
              <a:t> </a:t>
            </a:r>
            <a:r>
              <a:rPr lang="en-US" dirty="0" err="1"/>
              <a:t>benliklerin</a:t>
            </a:r>
            <a:r>
              <a:rPr lang="en-US" dirty="0"/>
              <a:t> </a:t>
            </a:r>
            <a:r>
              <a:rPr lang="en-US" dirty="0" err="1"/>
              <a:t>kamusal</a:t>
            </a:r>
            <a:r>
              <a:rPr lang="en-US" dirty="0"/>
              <a:t> </a:t>
            </a:r>
            <a:r>
              <a:rPr lang="en-US" dirty="0" err="1"/>
              <a:t>sunumunun</a:t>
            </a:r>
            <a:r>
              <a:rPr lang="en-US" dirty="0"/>
              <a:t> </a:t>
            </a:r>
            <a:r>
              <a:rPr lang="en-US" dirty="0" err="1"/>
              <a:t>gözlenebileceği</a:t>
            </a:r>
            <a:r>
              <a:rPr lang="en-US" dirty="0"/>
              <a:t> </a:t>
            </a:r>
            <a:r>
              <a:rPr lang="en-US" dirty="0" err="1"/>
              <a:t>uzam</a:t>
            </a:r>
            <a:endParaRPr lang="en-US" dirty="0"/>
          </a:p>
          <a:p>
            <a:pPr lvl="1"/>
            <a:r>
              <a:rPr lang="en-US" dirty="0" err="1"/>
              <a:t>Sahne</a:t>
            </a:r>
            <a:r>
              <a:rPr lang="en-US" dirty="0"/>
              <a:t>: </a:t>
            </a:r>
            <a:r>
              <a:rPr lang="en-US" dirty="0" err="1"/>
              <a:t>Rolleri</a:t>
            </a:r>
            <a:r>
              <a:rPr lang="en-US" dirty="0"/>
              <a:t> </a:t>
            </a:r>
            <a:r>
              <a:rPr lang="en-US" dirty="0" err="1"/>
              <a:t>tanımlayan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zaman</a:t>
            </a:r>
          </a:p>
          <a:p>
            <a:pPr lvl="1"/>
            <a:r>
              <a:rPr lang="en-US" dirty="0" err="1"/>
              <a:t>Görünüş</a:t>
            </a:r>
            <a:r>
              <a:rPr lang="en-US" dirty="0"/>
              <a:t>: </a:t>
            </a:r>
            <a:r>
              <a:rPr lang="en-US" dirty="0" err="1"/>
              <a:t>Semboller</a:t>
            </a:r>
            <a:r>
              <a:rPr lang="en-US" dirty="0"/>
              <a:t>, </a:t>
            </a:r>
            <a:r>
              <a:rPr lang="en-US" dirty="0" err="1"/>
              <a:t>giyim</a:t>
            </a:r>
            <a:r>
              <a:rPr lang="en-US" dirty="0"/>
              <a:t>, </a:t>
            </a:r>
            <a:r>
              <a:rPr lang="en-US" dirty="0" err="1"/>
              <a:t>konuşma</a:t>
            </a:r>
            <a:r>
              <a:rPr lang="en-US" dirty="0"/>
              <a:t>, vs.</a:t>
            </a:r>
          </a:p>
          <a:p>
            <a:pPr lvl="1"/>
            <a:r>
              <a:rPr lang="en-US" dirty="0" err="1"/>
              <a:t>Tutum</a:t>
            </a:r>
            <a:r>
              <a:rPr lang="en-US" dirty="0"/>
              <a:t>: </a:t>
            </a:r>
            <a:r>
              <a:rPr lang="en-US" dirty="0" err="1"/>
              <a:t>Bireyin</a:t>
            </a:r>
            <a:r>
              <a:rPr lang="en-US" dirty="0"/>
              <a:t> </a:t>
            </a:r>
            <a:r>
              <a:rPr lang="en-US" dirty="0" err="1"/>
              <a:t>yapıp</a:t>
            </a:r>
            <a:r>
              <a:rPr lang="en-US" dirty="0"/>
              <a:t> </a:t>
            </a:r>
            <a:r>
              <a:rPr lang="en-US" dirty="0" err="1"/>
              <a:t>ettiklerinin</a:t>
            </a:r>
            <a:r>
              <a:rPr lang="en-US" dirty="0"/>
              <a:t> </a:t>
            </a:r>
            <a:r>
              <a:rPr lang="en-US" dirty="0" err="1"/>
              <a:t>bütünü</a:t>
            </a:r>
            <a:endParaRPr lang="en-US" dirty="0"/>
          </a:p>
          <a:p>
            <a:pPr lvl="1"/>
            <a:r>
              <a:rPr lang="en-US" dirty="0" err="1"/>
              <a:t>Arka</a:t>
            </a:r>
            <a:r>
              <a:rPr lang="en-US" dirty="0"/>
              <a:t> </a:t>
            </a:r>
            <a:r>
              <a:rPr lang="en-US" dirty="0" err="1"/>
              <a:t>bölge</a:t>
            </a:r>
            <a:r>
              <a:rPr lang="en-US" dirty="0"/>
              <a:t> /</a:t>
            </a:r>
            <a:r>
              <a:rPr lang="en-US" dirty="0" err="1"/>
              <a:t>Kulis</a:t>
            </a:r>
            <a:r>
              <a:rPr lang="en-US" dirty="0"/>
              <a:t>: </a:t>
            </a:r>
            <a:r>
              <a:rPr lang="en-US" dirty="0" err="1"/>
              <a:t>Kamusal</a:t>
            </a:r>
            <a:r>
              <a:rPr lang="en-US" dirty="0"/>
              <a:t> </a:t>
            </a:r>
            <a:r>
              <a:rPr lang="en-US" dirty="0" err="1"/>
              <a:t>ilişkilerden</a:t>
            </a:r>
            <a:r>
              <a:rPr lang="en-US" dirty="0"/>
              <a:t> </a:t>
            </a:r>
            <a:r>
              <a:rPr lang="en-US" dirty="0" err="1"/>
              <a:t>göreli</a:t>
            </a:r>
            <a:r>
              <a:rPr lang="en-US" dirty="0"/>
              <a:t> </a:t>
            </a:r>
            <a:r>
              <a:rPr lang="en-US" dirty="0" err="1"/>
              <a:t>olaraksoyutlanmış</a:t>
            </a:r>
            <a:r>
              <a:rPr lang="en-US" dirty="0"/>
              <a:t>, </a:t>
            </a:r>
            <a:r>
              <a:rPr lang="en-US" dirty="0" err="1"/>
              <a:t>otonom</a:t>
            </a:r>
            <a:r>
              <a:rPr lang="en-US" dirty="0"/>
              <a:t> </a:t>
            </a:r>
            <a:r>
              <a:rPr lang="en-US" dirty="0" err="1"/>
              <a:t>uzam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Ön-bölge</a:t>
            </a:r>
            <a:r>
              <a:rPr lang="en-US" dirty="0"/>
              <a:t>/</a:t>
            </a:r>
            <a:r>
              <a:rPr lang="en-US" dirty="0" err="1"/>
              <a:t>vitrin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bağıntılı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911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Dramaturji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Goffman’a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her </a:t>
            </a:r>
            <a:r>
              <a:rPr lang="en-US" dirty="0" err="1"/>
              <a:t>rolün</a:t>
            </a:r>
            <a:r>
              <a:rPr lang="en-US" dirty="0"/>
              <a:t> </a:t>
            </a:r>
            <a:r>
              <a:rPr lang="en-US" dirty="0" err="1"/>
              <a:t>yerleşik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vitrini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Bireyler</a:t>
            </a:r>
            <a:r>
              <a:rPr lang="en-US" dirty="0"/>
              <a:t> </a:t>
            </a:r>
            <a:r>
              <a:rPr lang="en-US" dirty="0" err="1"/>
              <a:t>etkileşim</a:t>
            </a:r>
            <a:r>
              <a:rPr lang="en-US" dirty="0"/>
              <a:t> </a:t>
            </a:r>
            <a:r>
              <a:rPr lang="en-US" dirty="0" err="1"/>
              <a:t>içerisine</a:t>
            </a:r>
            <a:r>
              <a:rPr lang="en-US" dirty="0"/>
              <a:t> </a:t>
            </a:r>
            <a:r>
              <a:rPr lang="en-US" dirty="0" err="1"/>
              <a:t>girerken</a:t>
            </a:r>
            <a:r>
              <a:rPr lang="en-US" dirty="0"/>
              <a:t> </a:t>
            </a:r>
            <a:r>
              <a:rPr lang="en-US" dirty="0" err="1"/>
              <a:t>konvansiyonel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beklentileriyle</a:t>
            </a:r>
            <a:r>
              <a:rPr lang="en-US" dirty="0"/>
              <a:t>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 </a:t>
            </a:r>
            <a:r>
              <a:rPr lang="en-US" dirty="0" err="1"/>
              <a:t>kurarlar</a:t>
            </a:r>
            <a:r>
              <a:rPr lang="en-US" dirty="0"/>
              <a:t>.</a:t>
            </a:r>
          </a:p>
          <a:p>
            <a:r>
              <a:rPr lang="en-US" dirty="0"/>
              <a:t>Bu </a:t>
            </a:r>
            <a:r>
              <a:rPr lang="en-US" dirty="0" err="1"/>
              <a:t>etkileşim</a:t>
            </a:r>
            <a:r>
              <a:rPr lang="en-US" dirty="0"/>
              <a:t> </a:t>
            </a:r>
            <a:r>
              <a:rPr lang="en-US" dirty="0" err="1"/>
              <a:t>sürecinde</a:t>
            </a:r>
            <a:r>
              <a:rPr lang="en-US" dirty="0"/>
              <a:t> “</a:t>
            </a:r>
            <a:r>
              <a:rPr lang="en-US" dirty="0" err="1"/>
              <a:t>izlenim</a:t>
            </a:r>
            <a:r>
              <a:rPr lang="en-US" dirty="0"/>
              <a:t> </a:t>
            </a:r>
            <a:r>
              <a:rPr lang="en-US" dirty="0" err="1"/>
              <a:t>denetimi</a:t>
            </a:r>
            <a:r>
              <a:rPr lang="en-US" dirty="0"/>
              <a:t> </a:t>
            </a:r>
            <a:r>
              <a:rPr lang="en-US" dirty="0" err="1"/>
              <a:t>sanatı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Her </a:t>
            </a:r>
            <a:r>
              <a:rPr lang="en-US" dirty="0" err="1"/>
              <a:t>etkileşim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izlenim</a:t>
            </a:r>
            <a:r>
              <a:rPr lang="en-US" dirty="0"/>
              <a:t> </a:t>
            </a:r>
            <a:r>
              <a:rPr lang="en-US" dirty="0" err="1"/>
              <a:t>yaratır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izlenimler</a:t>
            </a:r>
            <a:r>
              <a:rPr lang="en-US" dirty="0"/>
              <a:t> </a:t>
            </a:r>
            <a:r>
              <a:rPr lang="en-US" dirty="0" err="1"/>
              <a:t>bireylerin</a:t>
            </a:r>
            <a:r>
              <a:rPr lang="en-US" dirty="0"/>
              <a:t> </a:t>
            </a:r>
            <a:r>
              <a:rPr lang="en-US" dirty="0" err="1"/>
              <a:t>üzerlerinde</a:t>
            </a:r>
            <a:r>
              <a:rPr lang="en-US" dirty="0"/>
              <a:t> </a:t>
            </a:r>
            <a:r>
              <a:rPr lang="en-US" dirty="0" err="1"/>
              <a:t>denetim</a:t>
            </a:r>
            <a:r>
              <a:rPr lang="en-US" dirty="0"/>
              <a:t> </a:t>
            </a:r>
            <a:r>
              <a:rPr lang="en-US" dirty="0" err="1"/>
              <a:t>kurabildikleri</a:t>
            </a:r>
            <a:r>
              <a:rPr lang="en-US" dirty="0"/>
              <a:t> </a:t>
            </a:r>
            <a:r>
              <a:rPr lang="en-US" dirty="0" err="1"/>
              <a:t>imgelerdir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Aktörler</a:t>
            </a:r>
            <a:r>
              <a:rPr lang="en-US" dirty="0"/>
              <a:t> </a:t>
            </a:r>
            <a:r>
              <a:rPr lang="en-US" dirty="0" err="1"/>
              <a:t>yaratıcı</a:t>
            </a:r>
            <a:r>
              <a:rPr lang="en-US" dirty="0"/>
              <a:t>,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bireyler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benlik</a:t>
            </a:r>
            <a:r>
              <a:rPr lang="en-US" dirty="0"/>
              <a:t> </a:t>
            </a:r>
            <a:r>
              <a:rPr lang="en-US" dirty="0" err="1"/>
              <a:t>sunumlarını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şekillendirebilirler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etkileşim</a:t>
            </a:r>
            <a:r>
              <a:rPr lang="en-US" dirty="0"/>
              <a:t> “idealize </a:t>
            </a:r>
            <a:r>
              <a:rPr lang="en-US" dirty="0" err="1"/>
              <a:t>edilmiş</a:t>
            </a:r>
            <a:r>
              <a:rPr lang="en-US" dirty="0"/>
              <a:t>” </a:t>
            </a:r>
            <a:r>
              <a:rPr lang="en-US" dirty="0" err="1"/>
              <a:t>izlenimlerle</a:t>
            </a:r>
            <a:r>
              <a:rPr lang="en-US" dirty="0"/>
              <a:t>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ilişkiye</a:t>
            </a:r>
            <a:r>
              <a:rPr lang="en-US" dirty="0"/>
              <a:t> </a:t>
            </a:r>
            <a:r>
              <a:rPr lang="en-US" dirty="0" err="1"/>
              <a:t>kapı</a:t>
            </a:r>
            <a:r>
              <a:rPr lang="en-US" dirty="0"/>
              <a:t> </a:t>
            </a:r>
            <a:r>
              <a:rPr lang="en-US" dirty="0" err="1"/>
              <a:t>aralar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430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Dramaturji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Vitrinde</a:t>
            </a:r>
            <a:r>
              <a:rPr lang="en-US" dirty="0"/>
              <a:t>, </a:t>
            </a:r>
            <a:r>
              <a:rPr lang="en-US" dirty="0" err="1"/>
              <a:t>oyuncu</a:t>
            </a:r>
            <a:r>
              <a:rPr lang="en-US" dirty="0"/>
              <a:t> </a:t>
            </a:r>
            <a:r>
              <a:rPr lang="en-US" dirty="0" err="1"/>
              <a:t>senaryoya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her </a:t>
            </a:r>
            <a:r>
              <a:rPr lang="en-US" dirty="0" err="1"/>
              <a:t>şeyden</a:t>
            </a:r>
            <a:r>
              <a:rPr lang="en-US" dirty="0"/>
              <a:t> </a:t>
            </a:r>
            <a:r>
              <a:rPr lang="en-US" dirty="0" err="1"/>
              <a:t>kaçınır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Parsons’ın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sistemdeki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beklentileeriyle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paralellikler</a:t>
            </a:r>
            <a:r>
              <a:rPr lang="en-US" dirty="0"/>
              <a:t> </a:t>
            </a:r>
            <a:r>
              <a:rPr lang="en-US" dirty="0" err="1"/>
              <a:t>taşır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Vitrin</a:t>
            </a:r>
            <a:r>
              <a:rPr lang="en-US" dirty="0"/>
              <a:t>, </a:t>
            </a:r>
            <a:r>
              <a:rPr lang="en-US" dirty="0" err="1"/>
              <a:t>doğaçlama</a:t>
            </a:r>
            <a:r>
              <a:rPr lang="en-US" dirty="0"/>
              <a:t> </a:t>
            </a:r>
            <a:r>
              <a:rPr lang="en-US" dirty="0" err="1"/>
              <a:t>kapasitesinin</a:t>
            </a:r>
            <a:r>
              <a:rPr lang="en-US" dirty="0"/>
              <a:t> minimize </a:t>
            </a:r>
            <a:r>
              <a:rPr lang="en-US" dirty="0" err="1"/>
              <a:t>edildiği</a:t>
            </a:r>
            <a:r>
              <a:rPr lang="en-US" dirty="0"/>
              <a:t> </a:t>
            </a:r>
            <a:r>
              <a:rPr lang="en-US" dirty="0" err="1"/>
              <a:t>uzamdır</a:t>
            </a:r>
            <a:r>
              <a:rPr lang="en-US" dirty="0"/>
              <a:t>. </a:t>
            </a:r>
          </a:p>
          <a:p>
            <a:r>
              <a:rPr lang="en-US" dirty="0" err="1"/>
              <a:t>Kulis</a:t>
            </a:r>
            <a:r>
              <a:rPr lang="en-US" dirty="0"/>
              <a:t> </a:t>
            </a:r>
            <a:r>
              <a:rPr lang="en-US" dirty="0" err="1"/>
              <a:t>izleyicinin</a:t>
            </a:r>
            <a:r>
              <a:rPr lang="en-US" dirty="0"/>
              <a:t> </a:t>
            </a:r>
            <a:r>
              <a:rPr lang="en-US" dirty="0" err="1"/>
              <a:t>gözetiminin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uzamdır</a:t>
            </a:r>
            <a:r>
              <a:rPr lang="en-US" dirty="0"/>
              <a:t>. 	</a:t>
            </a:r>
          </a:p>
          <a:p>
            <a:pPr lvl="1"/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beklentilerinin</a:t>
            </a:r>
            <a:r>
              <a:rPr lang="en-US" dirty="0"/>
              <a:t> </a:t>
            </a:r>
            <a:r>
              <a:rPr lang="en-US" dirty="0" err="1"/>
              <a:t>hafiflediği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doğaçlama</a:t>
            </a:r>
            <a:r>
              <a:rPr lang="en-US" dirty="0"/>
              <a:t> </a:t>
            </a:r>
            <a:r>
              <a:rPr lang="en-US" dirty="0" err="1"/>
              <a:t>kapasitesinin</a:t>
            </a:r>
            <a:r>
              <a:rPr lang="en-US" dirty="0"/>
              <a:t> </a:t>
            </a:r>
            <a:r>
              <a:rPr lang="en-US" dirty="0" err="1"/>
              <a:t>arttığı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düzlemdir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uzam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benlik</a:t>
            </a:r>
            <a:r>
              <a:rPr lang="en-US" dirty="0"/>
              <a:t> </a:t>
            </a:r>
            <a:r>
              <a:rPr lang="en-US" dirty="0" err="1"/>
              <a:t>sunumunun</a:t>
            </a:r>
            <a:r>
              <a:rPr lang="en-US" dirty="0"/>
              <a:t> vitrine </a:t>
            </a:r>
            <a:r>
              <a:rPr lang="en-US" dirty="0" err="1"/>
              <a:t>taşınmasına</a:t>
            </a:r>
            <a:r>
              <a:rPr lang="en-US" dirty="0"/>
              <a:t> </a:t>
            </a:r>
            <a:r>
              <a:rPr lang="en-US" dirty="0" err="1"/>
              <a:t>uzanan</a:t>
            </a:r>
            <a:r>
              <a:rPr lang="en-US" dirty="0"/>
              <a:t> </a:t>
            </a:r>
            <a:r>
              <a:rPr lang="en-US" dirty="0" err="1"/>
              <a:t>geçişleri</a:t>
            </a:r>
            <a:r>
              <a:rPr lang="en-US" dirty="0"/>
              <a:t> de </a:t>
            </a:r>
            <a:r>
              <a:rPr lang="en-US" dirty="0" err="1"/>
              <a:t>barındırır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705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Düzenliliklerin</a:t>
            </a:r>
            <a:r>
              <a:rPr lang="en-US" dirty="0"/>
              <a:t> </a:t>
            </a:r>
            <a:r>
              <a:rPr lang="en-US" dirty="0" err="1"/>
              <a:t>Üretimi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Dramaturjik</a:t>
            </a:r>
            <a:r>
              <a:rPr lang="en-US" dirty="0"/>
              <a:t> </a:t>
            </a:r>
            <a:r>
              <a:rPr lang="en-US" dirty="0" err="1"/>
              <a:t>Sadakat</a:t>
            </a:r>
            <a:r>
              <a:rPr lang="en-US" dirty="0"/>
              <a:t>; </a:t>
            </a:r>
            <a:r>
              <a:rPr lang="en-US" dirty="0" err="1"/>
              <a:t>dramaturjik</a:t>
            </a:r>
            <a:r>
              <a:rPr lang="en-US" dirty="0"/>
              <a:t> </a:t>
            </a:r>
            <a:r>
              <a:rPr lang="en-US" dirty="0" err="1"/>
              <a:t>disiplin</a:t>
            </a:r>
            <a:endParaRPr lang="en-US" dirty="0"/>
          </a:p>
          <a:p>
            <a:pPr lvl="1"/>
            <a:r>
              <a:rPr lang="en-US" dirty="0" err="1"/>
              <a:t>Bireylerin</a:t>
            </a:r>
            <a:r>
              <a:rPr lang="en-US" dirty="0"/>
              <a:t> idealize </a:t>
            </a:r>
            <a:r>
              <a:rPr lang="en-US" dirty="0" err="1"/>
              <a:t>edilmiş</a:t>
            </a:r>
            <a:r>
              <a:rPr lang="en-US" dirty="0"/>
              <a:t> </a:t>
            </a:r>
            <a:r>
              <a:rPr lang="en-US" dirty="0" err="1"/>
              <a:t>izlenimlere</a:t>
            </a:r>
            <a:r>
              <a:rPr lang="en-US" dirty="0"/>
              <a:t> </a:t>
            </a:r>
            <a:r>
              <a:rPr lang="en-US" dirty="0" err="1"/>
              <a:t>sadakati</a:t>
            </a:r>
            <a:endParaRPr lang="en-US" dirty="0"/>
          </a:p>
          <a:p>
            <a:pPr lvl="1"/>
            <a:r>
              <a:rPr lang="en-US" dirty="0" err="1"/>
              <a:t>Benlik</a:t>
            </a:r>
            <a:r>
              <a:rPr lang="en-US" dirty="0"/>
              <a:t> </a:t>
            </a:r>
            <a:r>
              <a:rPr lang="en-US" dirty="0" err="1"/>
              <a:t>sunumunda</a:t>
            </a:r>
            <a:r>
              <a:rPr lang="en-US" dirty="0"/>
              <a:t> </a:t>
            </a:r>
            <a:r>
              <a:rPr lang="en-US" dirty="0" err="1"/>
              <a:t>özdenetim</a:t>
            </a:r>
            <a:r>
              <a:rPr lang="en-US" dirty="0"/>
              <a:t> </a:t>
            </a:r>
            <a:r>
              <a:rPr lang="en-US" dirty="0" err="1"/>
              <a:t>sahibi</a:t>
            </a:r>
            <a:r>
              <a:rPr lang="en-US" dirty="0"/>
              <a:t>, </a:t>
            </a:r>
            <a:r>
              <a:rPr lang="en-US" dirty="0" err="1"/>
              <a:t>istikrarlı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birey</a:t>
            </a:r>
            <a:endParaRPr lang="en-US" dirty="0"/>
          </a:p>
          <a:p>
            <a:r>
              <a:rPr lang="en-US" dirty="0" err="1"/>
              <a:t>Ahlaki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araçsal</a:t>
            </a:r>
            <a:r>
              <a:rPr lang="en-US" dirty="0"/>
              <a:t> </a:t>
            </a:r>
            <a:r>
              <a:rPr lang="en-US" dirty="0" err="1"/>
              <a:t>rasyonalite</a:t>
            </a:r>
            <a:endParaRPr lang="en-US" dirty="0"/>
          </a:p>
          <a:p>
            <a:pPr lvl="1"/>
            <a:r>
              <a:rPr lang="en-US" dirty="0" err="1"/>
              <a:t>Senaryoların</a:t>
            </a:r>
            <a:r>
              <a:rPr lang="en-US" dirty="0"/>
              <a:t> </a:t>
            </a:r>
            <a:r>
              <a:rPr lang="en-US" dirty="0" err="1"/>
              <a:t>teklif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 </a:t>
            </a:r>
            <a:r>
              <a:rPr lang="en-US" dirty="0" err="1"/>
              <a:t>idealizasyonlar</a:t>
            </a:r>
            <a:r>
              <a:rPr lang="en-US" dirty="0"/>
              <a:t> </a:t>
            </a:r>
            <a:r>
              <a:rPr lang="en-US" dirty="0" err="1"/>
              <a:t>ahlaki</a:t>
            </a:r>
            <a:r>
              <a:rPr lang="en-US" dirty="0"/>
              <a:t> </a:t>
            </a:r>
            <a:r>
              <a:rPr lang="en-US" dirty="0" err="1"/>
              <a:t>rasyonaliteye</a:t>
            </a:r>
            <a:r>
              <a:rPr lang="en-US" dirty="0"/>
              <a:t> </a:t>
            </a:r>
            <a:r>
              <a:rPr lang="en-US" dirty="0" err="1"/>
              <a:t>dayanır</a:t>
            </a:r>
            <a:endParaRPr lang="en-US" dirty="0"/>
          </a:p>
          <a:p>
            <a:pPr lvl="1"/>
            <a:r>
              <a:rPr lang="en-US" dirty="0" err="1"/>
              <a:t>Dramaturjik</a:t>
            </a:r>
            <a:r>
              <a:rPr lang="en-US" dirty="0"/>
              <a:t> </a:t>
            </a:r>
            <a:r>
              <a:rPr lang="en-US" dirty="0" err="1"/>
              <a:t>sadakatsizlik</a:t>
            </a:r>
            <a:r>
              <a:rPr lang="en-US" dirty="0"/>
              <a:t> </a:t>
            </a:r>
            <a:r>
              <a:rPr lang="en-US" dirty="0" err="1"/>
              <a:t>ahlaki</a:t>
            </a:r>
            <a:r>
              <a:rPr lang="en-US" dirty="0"/>
              <a:t> </a:t>
            </a:r>
            <a:r>
              <a:rPr lang="en-US" dirty="0" err="1"/>
              <a:t>rasyonaliteyi</a:t>
            </a:r>
            <a:r>
              <a:rPr lang="en-US" dirty="0"/>
              <a:t> </a:t>
            </a:r>
            <a:r>
              <a:rPr lang="en-US" dirty="0" err="1"/>
              <a:t>sarstığı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itibar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saygınlığın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dağıtımını</a:t>
            </a:r>
            <a:r>
              <a:rPr lang="en-US" dirty="0"/>
              <a:t> </a:t>
            </a:r>
            <a:r>
              <a:rPr lang="en-US" dirty="0" err="1"/>
              <a:t>doğurur</a:t>
            </a:r>
            <a:r>
              <a:rPr lang="en-US" dirty="0"/>
              <a:t>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377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Düzenliliklerin</a:t>
            </a:r>
            <a:r>
              <a:rPr lang="en-US" dirty="0"/>
              <a:t> </a:t>
            </a:r>
            <a:r>
              <a:rPr lang="en-US" dirty="0" err="1"/>
              <a:t>Üretimi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Dramaturjik</a:t>
            </a:r>
            <a:r>
              <a:rPr lang="en-US" dirty="0"/>
              <a:t> </a:t>
            </a:r>
            <a:r>
              <a:rPr lang="en-US" dirty="0" err="1"/>
              <a:t>Sadakat</a:t>
            </a:r>
            <a:r>
              <a:rPr lang="en-US" dirty="0"/>
              <a:t>; </a:t>
            </a:r>
            <a:r>
              <a:rPr lang="en-US" dirty="0" err="1"/>
              <a:t>dramaturjik</a:t>
            </a:r>
            <a:r>
              <a:rPr lang="en-US" dirty="0"/>
              <a:t> </a:t>
            </a:r>
            <a:r>
              <a:rPr lang="en-US" dirty="0" err="1"/>
              <a:t>disiplin</a:t>
            </a:r>
            <a:endParaRPr lang="en-US" dirty="0"/>
          </a:p>
          <a:p>
            <a:pPr lvl="1"/>
            <a:r>
              <a:rPr lang="en-US" dirty="0" err="1"/>
              <a:t>Bireylerin</a:t>
            </a:r>
            <a:r>
              <a:rPr lang="en-US" dirty="0"/>
              <a:t> idealize </a:t>
            </a:r>
            <a:r>
              <a:rPr lang="en-US" dirty="0" err="1"/>
              <a:t>edilmiş</a:t>
            </a:r>
            <a:r>
              <a:rPr lang="en-US" dirty="0"/>
              <a:t> </a:t>
            </a:r>
            <a:r>
              <a:rPr lang="en-US" dirty="0" err="1"/>
              <a:t>izlenimlere</a:t>
            </a:r>
            <a:r>
              <a:rPr lang="en-US" dirty="0"/>
              <a:t> </a:t>
            </a:r>
            <a:r>
              <a:rPr lang="en-US" dirty="0" err="1"/>
              <a:t>sadakati</a:t>
            </a:r>
            <a:endParaRPr lang="en-US" dirty="0"/>
          </a:p>
          <a:p>
            <a:pPr lvl="1"/>
            <a:r>
              <a:rPr lang="en-US" dirty="0" err="1"/>
              <a:t>Benlik</a:t>
            </a:r>
            <a:r>
              <a:rPr lang="en-US" dirty="0"/>
              <a:t> </a:t>
            </a:r>
            <a:r>
              <a:rPr lang="en-US" dirty="0" err="1"/>
              <a:t>sunumunda</a:t>
            </a:r>
            <a:r>
              <a:rPr lang="en-US" dirty="0"/>
              <a:t> </a:t>
            </a:r>
            <a:r>
              <a:rPr lang="en-US" dirty="0" err="1"/>
              <a:t>özdenetim</a:t>
            </a:r>
            <a:r>
              <a:rPr lang="en-US" dirty="0"/>
              <a:t> </a:t>
            </a:r>
            <a:r>
              <a:rPr lang="en-US" dirty="0" err="1"/>
              <a:t>sahibi</a:t>
            </a:r>
            <a:r>
              <a:rPr lang="en-US" dirty="0"/>
              <a:t>, </a:t>
            </a:r>
            <a:r>
              <a:rPr lang="en-US" dirty="0" err="1"/>
              <a:t>istikrarlı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birey</a:t>
            </a:r>
            <a:endParaRPr lang="en-US" dirty="0"/>
          </a:p>
          <a:p>
            <a:r>
              <a:rPr lang="en-US" dirty="0" err="1"/>
              <a:t>Ahlaki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araçsal</a:t>
            </a:r>
            <a:r>
              <a:rPr lang="en-US" dirty="0"/>
              <a:t> </a:t>
            </a:r>
            <a:r>
              <a:rPr lang="en-US" dirty="0" err="1"/>
              <a:t>rasyonalite</a:t>
            </a:r>
            <a:endParaRPr lang="en-US" dirty="0"/>
          </a:p>
          <a:p>
            <a:pPr lvl="1"/>
            <a:r>
              <a:rPr lang="en-US" dirty="0" err="1"/>
              <a:t>Senaryoların</a:t>
            </a:r>
            <a:r>
              <a:rPr lang="en-US" dirty="0"/>
              <a:t> </a:t>
            </a:r>
            <a:r>
              <a:rPr lang="en-US" dirty="0" err="1"/>
              <a:t>teklif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 </a:t>
            </a:r>
            <a:r>
              <a:rPr lang="en-US" dirty="0" err="1"/>
              <a:t>idealizasyonlar</a:t>
            </a:r>
            <a:r>
              <a:rPr lang="en-US" dirty="0"/>
              <a:t> </a:t>
            </a:r>
            <a:r>
              <a:rPr lang="en-US" dirty="0" err="1"/>
              <a:t>ahlaki</a:t>
            </a:r>
            <a:r>
              <a:rPr lang="en-US" dirty="0"/>
              <a:t> </a:t>
            </a:r>
            <a:r>
              <a:rPr lang="en-US" dirty="0" err="1"/>
              <a:t>rasyonaliteye</a:t>
            </a:r>
            <a:r>
              <a:rPr lang="en-US" dirty="0"/>
              <a:t> </a:t>
            </a:r>
            <a:r>
              <a:rPr lang="en-US" dirty="0" err="1"/>
              <a:t>dayanır</a:t>
            </a:r>
            <a:endParaRPr lang="en-US" dirty="0"/>
          </a:p>
          <a:p>
            <a:pPr lvl="1"/>
            <a:r>
              <a:rPr lang="en-US" dirty="0" err="1"/>
              <a:t>Dramaturjik</a:t>
            </a:r>
            <a:r>
              <a:rPr lang="en-US" dirty="0"/>
              <a:t> </a:t>
            </a:r>
            <a:r>
              <a:rPr lang="en-US" dirty="0" err="1"/>
              <a:t>sadakatsizlik</a:t>
            </a:r>
            <a:r>
              <a:rPr lang="en-US" dirty="0"/>
              <a:t> </a:t>
            </a:r>
            <a:r>
              <a:rPr lang="en-US" dirty="0" err="1"/>
              <a:t>ahlaki</a:t>
            </a:r>
            <a:r>
              <a:rPr lang="en-US" dirty="0"/>
              <a:t> </a:t>
            </a:r>
            <a:r>
              <a:rPr lang="en-US" dirty="0" err="1"/>
              <a:t>rasyonaliteyi</a:t>
            </a:r>
            <a:r>
              <a:rPr lang="en-US" dirty="0"/>
              <a:t> </a:t>
            </a:r>
            <a:r>
              <a:rPr lang="en-US" dirty="0" err="1"/>
              <a:t>sarstığı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itibar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saygınlığın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dağıtımını</a:t>
            </a:r>
            <a:r>
              <a:rPr lang="en-US" dirty="0"/>
              <a:t> </a:t>
            </a:r>
            <a:r>
              <a:rPr lang="en-US" dirty="0" err="1"/>
              <a:t>doğurur</a:t>
            </a:r>
            <a:r>
              <a:rPr lang="en-US" dirty="0"/>
              <a:t>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944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Etkileşim</a:t>
            </a:r>
            <a:r>
              <a:rPr lang="en-US" dirty="0"/>
              <a:t> </a:t>
            </a:r>
            <a:r>
              <a:rPr lang="en-US" dirty="0" err="1"/>
              <a:t>Düzeni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Goffman’ın</a:t>
            </a:r>
            <a:r>
              <a:rPr lang="en-US" dirty="0"/>
              <a:t> </a:t>
            </a:r>
            <a:r>
              <a:rPr lang="en-US" dirty="0" err="1"/>
              <a:t>geç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 </a:t>
            </a:r>
            <a:r>
              <a:rPr lang="en-US" dirty="0" err="1"/>
              <a:t>çalışmaları</a:t>
            </a:r>
            <a:endParaRPr lang="en-US" dirty="0"/>
          </a:p>
          <a:p>
            <a:pPr lvl="2"/>
            <a:r>
              <a:rPr lang="en-US" dirty="0" err="1"/>
              <a:t>Yüz</a:t>
            </a:r>
            <a:r>
              <a:rPr lang="en-US" dirty="0"/>
              <a:t> </a:t>
            </a:r>
            <a:r>
              <a:rPr lang="en-US" dirty="0" err="1"/>
              <a:t>yüze</a:t>
            </a:r>
            <a:r>
              <a:rPr lang="en-US" dirty="0"/>
              <a:t> </a:t>
            </a:r>
            <a:r>
              <a:rPr lang="en-US" dirty="0" err="1"/>
              <a:t>iletişim</a:t>
            </a:r>
            <a:endParaRPr lang="en-US" dirty="0"/>
          </a:p>
          <a:p>
            <a:pPr lvl="2"/>
            <a:r>
              <a:rPr lang="en-US" dirty="0"/>
              <a:t>Bu </a:t>
            </a:r>
            <a:r>
              <a:rPr lang="en-US" dirty="0" err="1"/>
              <a:t>karşılaşma</a:t>
            </a:r>
            <a:r>
              <a:rPr lang="en-US" dirty="0"/>
              <a:t> </a:t>
            </a:r>
            <a:r>
              <a:rPr lang="en-US" dirty="0" err="1"/>
              <a:t>anları</a:t>
            </a:r>
            <a:r>
              <a:rPr lang="en-US" dirty="0"/>
              <a:t> hem </a:t>
            </a:r>
            <a:r>
              <a:rPr lang="en-US" dirty="0" err="1"/>
              <a:t>sistematik</a:t>
            </a:r>
            <a:r>
              <a:rPr lang="en-US" dirty="0"/>
              <a:t>/</a:t>
            </a:r>
            <a:r>
              <a:rPr lang="en-US" dirty="0" err="1"/>
              <a:t>istikrarlı</a:t>
            </a:r>
            <a:r>
              <a:rPr lang="en-US" dirty="0"/>
              <a:t> </a:t>
            </a:r>
            <a:r>
              <a:rPr lang="en-US" dirty="0" err="1"/>
              <a:t>yapıda</a:t>
            </a:r>
            <a:r>
              <a:rPr lang="en-US" dirty="0"/>
              <a:t> hem de </a:t>
            </a:r>
            <a:r>
              <a:rPr lang="en-US" dirty="0" err="1"/>
              <a:t>mikroskobik</a:t>
            </a:r>
            <a:r>
              <a:rPr lang="en-US" dirty="0"/>
              <a:t> </a:t>
            </a:r>
            <a:r>
              <a:rPr lang="en-US" dirty="0" err="1"/>
              <a:t>çözümlemeye</a:t>
            </a:r>
            <a:r>
              <a:rPr lang="en-US" dirty="0"/>
              <a:t> </a:t>
            </a:r>
            <a:r>
              <a:rPr lang="en-US" dirty="0" err="1"/>
              <a:t>olanak</a:t>
            </a:r>
            <a:r>
              <a:rPr lang="en-US" dirty="0"/>
              <a:t> </a:t>
            </a:r>
            <a:r>
              <a:rPr lang="en-US" dirty="0" err="1"/>
              <a:t>veren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niteliktedir</a:t>
            </a:r>
            <a:r>
              <a:rPr lang="en-US" dirty="0"/>
              <a:t>. </a:t>
            </a:r>
          </a:p>
          <a:p>
            <a:pPr lvl="2"/>
            <a:r>
              <a:rPr lang="en-US" dirty="0" err="1"/>
              <a:t>Bunlar</a:t>
            </a:r>
            <a:r>
              <a:rPr lang="en-US" dirty="0"/>
              <a:t>, </a:t>
            </a:r>
            <a:r>
              <a:rPr lang="en-US" dirty="0" err="1"/>
              <a:t>Goffman’a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aktörlerin</a:t>
            </a:r>
            <a:r>
              <a:rPr lang="en-US" dirty="0"/>
              <a:t> </a:t>
            </a:r>
            <a:r>
              <a:rPr lang="en-US" dirty="0" err="1"/>
              <a:t>beklentileri</a:t>
            </a:r>
            <a:r>
              <a:rPr lang="en-US" dirty="0"/>
              <a:t> </a:t>
            </a:r>
            <a:r>
              <a:rPr lang="en-US" dirty="0" err="1"/>
              <a:t>yorumladıkları</a:t>
            </a:r>
            <a:r>
              <a:rPr lang="en-US" dirty="0"/>
              <a:t>, </a:t>
            </a:r>
            <a:r>
              <a:rPr lang="en-US" dirty="0" err="1"/>
              <a:t>hesapladıkları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doğaçlama</a:t>
            </a:r>
            <a:r>
              <a:rPr lang="en-US" dirty="0"/>
              <a:t> </a:t>
            </a:r>
            <a:r>
              <a:rPr lang="en-US" dirty="0" err="1"/>
              <a:t>kapasitesiyle</a:t>
            </a:r>
            <a:r>
              <a:rPr lang="en-US" dirty="0"/>
              <a:t> </a:t>
            </a:r>
            <a:r>
              <a:rPr lang="en-US" dirty="0" err="1"/>
              <a:t>etkileşime</a:t>
            </a:r>
            <a:r>
              <a:rPr lang="en-US" dirty="0"/>
              <a:t> </a:t>
            </a:r>
            <a:r>
              <a:rPr lang="en-US" dirty="0" err="1"/>
              <a:t>girdiği</a:t>
            </a:r>
            <a:r>
              <a:rPr lang="en-US" dirty="0"/>
              <a:t> </a:t>
            </a:r>
            <a:r>
              <a:rPr lang="en-US" dirty="0" err="1"/>
              <a:t>anlardır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Bu </a:t>
            </a:r>
            <a:r>
              <a:rPr lang="en-US" dirty="0" err="1"/>
              <a:t>etkileşim</a:t>
            </a:r>
            <a:r>
              <a:rPr lang="en-US" dirty="0"/>
              <a:t> </a:t>
            </a:r>
            <a:r>
              <a:rPr lang="en-US" dirty="0" err="1"/>
              <a:t>anları</a:t>
            </a:r>
            <a:r>
              <a:rPr lang="en-US" dirty="0"/>
              <a:t> </a:t>
            </a:r>
            <a:r>
              <a:rPr lang="en-US" dirty="0" err="1"/>
              <a:t>mikro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makro</a:t>
            </a:r>
            <a:r>
              <a:rPr lang="en-US" dirty="0"/>
              <a:t> </a:t>
            </a:r>
            <a:r>
              <a:rPr lang="en-US" dirty="0" err="1"/>
              <a:t>düzeylerin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bağlandığı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katmanlıdır</a:t>
            </a:r>
            <a:r>
              <a:rPr lang="en-US"/>
              <a:t>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03268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107</TotalTime>
  <Words>408</Words>
  <Application>Microsoft Macintosh PowerPoint</Application>
  <PresentationFormat>On-screen Show (4:3)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Rockwell</vt:lpstr>
      <vt:lpstr>Wingdings 2</vt:lpstr>
      <vt:lpstr>Austin</vt:lpstr>
      <vt:lpstr>Goffman ve Dramaturji</vt:lpstr>
      <vt:lpstr>Dramaturji</vt:lpstr>
      <vt:lpstr>Dramaturji</vt:lpstr>
      <vt:lpstr>Dramaturji</vt:lpstr>
      <vt:lpstr>Dramaturji</vt:lpstr>
      <vt:lpstr>Dramaturji</vt:lpstr>
      <vt:lpstr>Toplumsal Düzenliliklerin Üretimi</vt:lpstr>
      <vt:lpstr>Toplumsal Düzenliliklerin Üretimi</vt:lpstr>
      <vt:lpstr>Etkileşim Düzeni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12</cp:revision>
  <dcterms:created xsi:type="dcterms:W3CDTF">2018-12-07T09:28:51Z</dcterms:created>
  <dcterms:modified xsi:type="dcterms:W3CDTF">2019-02-18T22:22:31Z</dcterms:modified>
</cp:coreProperties>
</file>