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80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28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BC32"/>
    <a:srgbClr val="2A5A06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8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4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643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98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8855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75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80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5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9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85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75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9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9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5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6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49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12490" y="985720"/>
            <a:ext cx="610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 smtClean="0"/>
              <a:t>TÜRKİYE </a:t>
            </a:r>
            <a:r>
              <a:rPr lang="tr-TR" b="1" dirty="0"/>
              <a:t>AVRUPA </a:t>
            </a:r>
            <a:r>
              <a:rPr lang="tr-TR" b="1" dirty="0" smtClean="0"/>
              <a:t>BİRLİĞİ KRONOLOJİSİ (1959 </a:t>
            </a:r>
            <a:r>
              <a:rPr lang="tr-TR" b="1" dirty="0"/>
              <a:t>- 2015)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8389625" y="6483100"/>
            <a:ext cx="754375" cy="374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4266590" y="325857"/>
            <a:ext cx="40247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https://www.ab.gov.tr/files/kronoloji.pdf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785" y="1548185"/>
            <a:ext cx="7097115" cy="507753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3614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310" y="985720"/>
            <a:ext cx="6566315" cy="442844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12453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015" y="833015"/>
            <a:ext cx="6155720" cy="18267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58545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1670" y="2360065"/>
            <a:ext cx="7635250" cy="2812612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tr-TR" dirty="0" smtClean="0">
                <a:latin typeface="Arial Black" panose="020B0A04020102020204" pitchFamily="34" charset="0"/>
              </a:rPr>
              <a:t>TEŞEKKÜRLER</a:t>
            </a:r>
            <a:endParaRPr lang="tr-TR" dirty="0">
              <a:latin typeface="Arial Black" panose="020B0A040201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389625" y="6483100"/>
            <a:ext cx="754375" cy="374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8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900" y="985720"/>
            <a:ext cx="7039957" cy="545858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45954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900" y="985720"/>
            <a:ext cx="7177135" cy="534467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13973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50" y="985720"/>
            <a:ext cx="7635250" cy="519197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0702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900" y="985720"/>
            <a:ext cx="6719020" cy="488656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22173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605" y="985720"/>
            <a:ext cx="6719020" cy="50392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69979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605" y="833015"/>
            <a:ext cx="6566315" cy="489211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17775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605" y="833015"/>
            <a:ext cx="6719020" cy="473385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08188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310" y="833015"/>
            <a:ext cx="6260905" cy="565008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54425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1828</TotalTime>
  <Words>13</Words>
  <Application>Microsoft Office PowerPoint</Application>
  <PresentationFormat>Ekran Gösterisi (4:3)</PresentationFormat>
  <Paragraphs>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Century Gothic</vt:lpstr>
      <vt:lpstr>Wingdings 3</vt:lpstr>
      <vt:lpstr>Duman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HSE</cp:lastModifiedBy>
  <cp:revision>60</cp:revision>
  <dcterms:created xsi:type="dcterms:W3CDTF">2013-08-21T19:17:07Z</dcterms:created>
  <dcterms:modified xsi:type="dcterms:W3CDTF">2017-12-27T06:46:18Z</dcterms:modified>
</cp:coreProperties>
</file>