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80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8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4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4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98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855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5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80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5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9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8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9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9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5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4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12490" y="985720"/>
            <a:ext cx="610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TÜRKİYE </a:t>
            </a:r>
            <a:r>
              <a:rPr lang="tr-TR" b="1" dirty="0"/>
              <a:t>AVRUPA </a:t>
            </a:r>
            <a:r>
              <a:rPr lang="tr-TR" b="1" dirty="0" smtClean="0"/>
              <a:t>BİRLİĞİ KRONOLOJİSİ (1959 </a:t>
            </a:r>
            <a:r>
              <a:rPr lang="tr-TR" b="1" dirty="0"/>
              <a:t>- 2015)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8389625" y="6483100"/>
            <a:ext cx="754375" cy="37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4266590" y="325857"/>
            <a:ext cx="4024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https://www.ab.gov.tr/files/kronoloji.pdf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85" y="1548185"/>
            <a:ext cx="7097115" cy="50775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614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310" y="985720"/>
            <a:ext cx="6566315" cy="44284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2453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15" y="833015"/>
            <a:ext cx="6155720" cy="18267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8545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1670" y="2360065"/>
            <a:ext cx="7635250" cy="2812612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tr-TR" dirty="0" smtClean="0">
                <a:latin typeface="Arial Black" panose="020B0A04020102020204" pitchFamily="34" charset="0"/>
              </a:rPr>
              <a:t>TEŞEKKÜRLER</a:t>
            </a:r>
            <a:endParaRPr lang="tr-TR" dirty="0">
              <a:latin typeface="Arial Black" panose="020B0A040201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389625" y="6483100"/>
            <a:ext cx="754375" cy="37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8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900" y="985720"/>
            <a:ext cx="7039957" cy="54585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595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900" y="985720"/>
            <a:ext cx="7177135" cy="53446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397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50" y="985720"/>
            <a:ext cx="7635250" cy="51919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070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900" y="985720"/>
            <a:ext cx="6719020" cy="48865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217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05" y="985720"/>
            <a:ext cx="6719020" cy="50392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997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05" y="833015"/>
            <a:ext cx="6566315" cy="48921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7775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05" y="833015"/>
            <a:ext cx="6719020" cy="47338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818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310" y="833015"/>
            <a:ext cx="6260905" cy="56500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442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1828</TotalTime>
  <Words>13</Words>
  <Application>Microsoft Office PowerPoint</Application>
  <PresentationFormat>Ekran Gösterisi (4:3)</PresentationFormat>
  <Paragraphs>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Century Gothic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HSE</cp:lastModifiedBy>
  <cp:revision>60</cp:revision>
  <dcterms:created xsi:type="dcterms:W3CDTF">2013-08-21T19:17:07Z</dcterms:created>
  <dcterms:modified xsi:type="dcterms:W3CDTF">2017-12-27T06:46:18Z</dcterms:modified>
</cp:coreProperties>
</file>