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3" r:id="rId3"/>
    <p:sldId id="273" r:id="rId4"/>
    <p:sldId id="275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07"/>
    <p:restoredTop sz="94611"/>
  </p:normalViewPr>
  <p:slideViewPr>
    <p:cSldViewPr snapToGrid="0" snapToObjects="1">
      <p:cViewPr varScale="1">
        <p:scale>
          <a:sx n="63" d="100"/>
          <a:sy n="63" d="100"/>
        </p:scale>
        <p:origin x="184" y="5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6/2/18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6/2/18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/>
              <a:t>KORUYUCU DİŞ HEKİMLİĞİ</a:t>
            </a:r>
            <a:endParaRPr lang="tr-TR" dirty="0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UZM. DR. DT. MEHMET EMRE YURTTUTAN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61486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KORUYUCU DİŞ HEKİMLİĞİ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Dişlerde meydana gelen bir hastalık, eksiklik veya bozukluk bireyin; görüntüsünü, konuşmasını, çalışma performansını ve beslenmesinin bozulmasına bağlı olarak da genel sağlığını olumsuz yönde etkileyebilir.</a:t>
            </a:r>
          </a:p>
          <a:p>
            <a:r>
              <a:rPr lang="tr-TR" dirty="0" smtClean="0"/>
              <a:t>Diş çürüğü ve </a:t>
            </a:r>
            <a:r>
              <a:rPr lang="tr-TR" dirty="0" err="1" smtClean="0"/>
              <a:t>periodontal</a:t>
            </a:r>
            <a:r>
              <a:rPr lang="tr-TR" dirty="0" smtClean="0"/>
              <a:t> problemler önlenebilir hastalık grubunda yer alır. </a:t>
            </a:r>
          </a:p>
          <a:p>
            <a:r>
              <a:rPr lang="tr-TR" dirty="0" smtClean="0"/>
              <a:t>Diş çürüğü ve </a:t>
            </a:r>
            <a:r>
              <a:rPr lang="tr-TR" dirty="0" err="1" smtClean="0"/>
              <a:t>periodontal</a:t>
            </a:r>
            <a:r>
              <a:rPr lang="tr-TR" dirty="0" smtClean="0"/>
              <a:t> hastalıkların nedeni; </a:t>
            </a:r>
            <a:r>
              <a:rPr lang="tr-TR" dirty="0" err="1" smtClean="0"/>
              <a:t>mikrobiyal</a:t>
            </a:r>
            <a:r>
              <a:rPr lang="tr-TR" dirty="0" smtClean="0"/>
              <a:t> </a:t>
            </a:r>
            <a:r>
              <a:rPr lang="tr-TR" dirty="0" err="1" smtClean="0"/>
              <a:t>dental</a:t>
            </a:r>
            <a:r>
              <a:rPr lang="tr-TR" dirty="0" smtClean="0"/>
              <a:t> plaktır.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32189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ORAL HİJYEN EĞİTİMİ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Diş çürüğü ve </a:t>
            </a:r>
            <a:r>
              <a:rPr lang="tr-TR" dirty="0" err="1"/>
              <a:t>periodontal</a:t>
            </a:r>
            <a:r>
              <a:rPr lang="tr-TR" dirty="0"/>
              <a:t> </a:t>
            </a:r>
            <a:r>
              <a:rPr lang="tr-TR" dirty="0" smtClean="0"/>
              <a:t>hastalıkları engellemenin en iyi yöntemi; iyi bir ağız hijyeninin sağlanmasıdır.</a:t>
            </a:r>
          </a:p>
          <a:p>
            <a:endParaRPr lang="tr-TR" dirty="0"/>
          </a:p>
          <a:p>
            <a:r>
              <a:rPr lang="tr-TR" dirty="0" smtClean="0"/>
              <a:t>Flor </a:t>
            </a:r>
            <a:r>
              <a:rPr lang="tr-TR" dirty="0" err="1" smtClean="0"/>
              <a:t>prepatları</a:t>
            </a:r>
            <a:endParaRPr lang="tr-TR" dirty="0" smtClean="0"/>
          </a:p>
          <a:p>
            <a:r>
              <a:rPr lang="tr-TR" dirty="0" smtClean="0"/>
              <a:t>Doğru beslenme</a:t>
            </a:r>
          </a:p>
          <a:p>
            <a:r>
              <a:rPr lang="tr-TR" dirty="0" smtClean="0"/>
              <a:t>Sigaradan uzak durma destekleyici faktörlerdir.</a:t>
            </a:r>
          </a:p>
        </p:txBody>
      </p:sp>
    </p:spTree>
    <p:extLst>
      <p:ext uri="{BB962C8B-B14F-4D97-AF65-F5344CB8AC3E}">
        <p14:creationId xmlns:p14="http://schemas.microsoft.com/office/powerpoint/2010/main" val="1461588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Doğru diş fırçalama tekniği</a:t>
            </a:r>
          </a:p>
          <a:p>
            <a:r>
              <a:rPr lang="tr-TR" dirty="0"/>
              <a:t>Diş ipi ve </a:t>
            </a:r>
            <a:r>
              <a:rPr lang="tr-TR" dirty="0" err="1"/>
              <a:t>arayüz</a:t>
            </a:r>
            <a:r>
              <a:rPr lang="tr-TR" dirty="0"/>
              <a:t> </a:t>
            </a:r>
            <a:r>
              <a:rPr lang="tr-TR" dirty="0" smtClean="0"/>
              <a:t>fırçaları</a:t>
            </a:r>
          </a:p>
          <a:p>
            <a:r>
              <a:rPr lang="tr-TR" dirty="0" smtClean="0"/>
              <a:t>Ağız gargarası</a:t>
            </a:r>
            <a:endParaRPr lang="tr-TR" dirty="0"/>
          </a:p>
          <a:p>
            <a:r>
              <a:rPr lang="tr-TR" dirty="0" err="1" smtClean="0"/>
              <a:t>Fissür</a:t>
            </a:r>
            <a:r>
              <a:rPr lang="tr-TR" dirty="0" smtClean="0"/>
              <a:t> örtücü</a:t>
            </a:r>
          </a:p>
          <a:p>
            <a:r>
              <a:rPr lang="tr-TR" dirty="0" err="1" smtClean="0"/>
              <a:t>Topikal</a:t>
            </a:r>
            <a:r>
              <a:rPr lang="tr-TR" dirty="0" smtClean="0"/>
              <a:t> </a:t>
            </a:r>
            <a:r>
              <a:rPr lang="tr-TR" dirty="0" err="1" smtClean="0"/>
              <a:t>florid</a:t>
            </a:r>
            <a:r>
              <a:rPr lang="tr-TR" dirty="0" smtClean="0"/>
              <a:t> uygulamaları</a:t>
            </a:r>
          </a:p>
          <a:p>
            <a:r>
              <a:rPr lang="tr-TR" dirty="0" smtClean="0"/>
              <a:t>Düzenli diş hekimi kontrolü</a:t>
            </a:r>
          </a:p>
        </p:txBody>
      </p:sp>
    </p:spTree>
    <p:extLst>
      <p:ext uri="{BB962C8B-B14F-4D97-AF65-F5344CB8AC3E}">
        <p14:creationId xmlns:p14="http://schemas.microsoft.com/office/powerpoint/2010/main" val="1025259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ristal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Yüzey</Template>
  <TotalTime>87</TotalTime>
  <Words>115</Words>
  <Application>Microsoft Macintosh PowerPoint</Application>
  <PresentationFormat>Geniş Ekran</PresentationFormat>
  <Paragraphs>18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Trebuchet MS</vt:lpstr>
      <vt:lpstr>Wingdings 3</vt:lpstr>
      <vt:lpstr>Arial</vt:lpstr>
      <vt:lpstr>Kristal</vt:lpstr>
      <vt:lpstr>KORUYUCU DİŞ HEKİMLİĞİ</vt:lpstr>
      <vt:lpstr>KORUYUCU DİŞ HEKİMLİĞİ</vt:lpstr>
      <vt:lpstr>ORAL HİJYEN EĞİTİMİ</vt:lpstr>
      <vt:lpstr>PowerPoint Sunusu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AĞIZ VE DİŞ SAĞLIĞI TEKNİKERLİĞİ-2</dc:title>
  <dc:creator>seyma</dc:creator>
  <cp:lastModifiedBy>yurttutan</cp:lastModifiedBy>
  <cp:revision>11</cp:revision>
  <dcterms:created xsi:type="dcterms:W3CDTF">2018-03-18T17:46:15Z</dcterms:created>
  <dcterms:modified xsi:type="dcterms:W3CDTF">2018-06-02T16:19:43Z</dcterms:modified>
</cp:coreProperties>
</file>