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 altLang="tr-T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23FDA7-6166-48A4-ADBB-78001EA6E07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45253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C9829-89C4-4DC7-8B63-244DFDE0FE5F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B732B5-11C2-4C9E-BE78-D511F2117C6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09412A-F6D7-4662-9A0E-2AD72044CB5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29BF-01B8-4EAE-99F6-EAA4FC63386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AB9D-D912-46DA-85C9-2FC91969FDD7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DCDA-B1D0-4F84-8B6E-685B3C50737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6DA3-617A-4FAD-B043-7A887E4ED5A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990275-0284-4456-96CA-A606ACBF0C61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0A44BC-884D-4638-BF1B-66C23F474885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E258C4-5D7B-4822-B079-8BB161DDC72C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9D66E7-DB82-44C3-9516-FDCAA4F09FB9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68A0-278F-4815-81C2-35E2572CA461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0502-C76D-4122-BB24-130AEA62CA18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B46C-ACBC-4A2B-8BC1-CDC4D26BBDB3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7B77-3C62-43B8-B83E-3AE1CE35AACB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30DBE8-B582-46EE-8B00-833D879F1FA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F26DF0-9A5A-4013-BC07-525FEF229080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730-D734-4977-AE5D-B01316FE25D0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37AF-13CE-4664-952D-055BCE4AAFF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1CE720-2D6F-4DFB-BAA1-7802E5DFD5A3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B15484-2167-4CE8-8650-81380A45E9D5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749EEE-7E68-43BE-80B2-AAB430FE3EF3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03B25F-8B26-4F20-B35E-40A9996688BF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6530AD-BB74-4CE3-A888-533ADDED9DE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5DEE0D-6A17-4D38-8B37-7BDA44B7AA2D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1287" y="260648"/>
            <a:ext cx="2662238" cy="793750"/>
          </a:xfrm>
        </p:spPr>
        <p:txBody>
          <a:bodyPr>
            <a:normAutofit/>
          </a:bodyPr>
          <a:lstStyle/>
          <a:p>
            <a:pPr algn="l"/>
            <a:r>
              <a:rPr lang="tr-TR" altLang="tr-TR" sz="3600" b="1" dirty="0">
                <a:solidFill>
                  <a:srgbClr val="002060"/>
                </a:solidFill>
              </a:rPr>
              <a:t>BÖLÜM 7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74703" y="1271786"/>
            <a:ext cx="4355405" cy="109190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tr-TR" altLang="tr-TR" sz="2800" b="1" dirty="0">
                <a:solidFill>
                  <a:srgbClr val="990033"/>
                </a:solidFill>
              </a:rPr>
              <a:t>LASTİK VE KAUÇUK ENDÜSTRİLERİ</a:t>
            </a:r>
          </a:p>
        </p:txBody>
      </p:sp>
      <p:pic>
        <p:nvPicPr>
          <p:cNvPr id="3077" name="Picture 5" descr="Rubber Industries Inc. Minnes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1786"/>
            <a:ext cx="40322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MTF4000-400_Vertical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92895"/>
            <a:ext cx="3240087" cy="381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top_right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69" y="260648"/>
            <a:ext cx="1800225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68-2CE6-4AE8-ABE0-E694E9E3566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B6ED-7CB8-46DD-B343-EFDAC7583AD0}" type="slidenum">
              <a:rPr lang="tr-TR" altLang="tr-TR"/>
              <a:pPr/>
              <a:t>10</a:t>
            </a:fld>
            <a:endParaRPr lang="tr-TR" altLang="tr-TR"/>
          </a:p>
        </p:txBody>
      </p:sp>
      <p:pic>
        <p:nvPicPr>
          <p:cNvPr id="15362" name="Picture 2" descr="9F15A8B6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0"/>
            <a:ext cx="6354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157788"/>
            <a:ext cx="8229600" cy="1143000"/>
          </a:xfrm>
        </p:spPr>
        <p:txBody>
          <a:bodyPr/>
          <a:lstStyle/>
          <a:p>
            <a:pPr marL="1171575" indent="-1171575" algn="l"/>
            <a:r>
              <a:rPr lang="tr-TR" altLang="tr-TR" sz="2000"/>
              <a:t>Şekil 7.3. Etil benzenden stiren eldesi için basitleştirilmiş akım-diyagramı (petrobras.)</a:t>
            </a:r>
          </a:p>
        </p:txBody>
      </p:sp>
      <p:sp>
        <p:nvSpPr>
          <p:cNvPr id="4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C318-0C36-415B-BB77-08A1B14766A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521A9-2DA2-4995-A6C2-8790ABFD8C5F}" type="slidenum">
              <a:rPr lang="tr-TR" altLang="tr-TR"/>
              <a:pPr/>
              <a:t>11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pic>
        <p:nvPicPr>
          <p:cNvPr id="16386" name="Picture 2" descr="B8F25989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62012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41F8-EE4C-485F-8D33-5837B24C87B4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4238-DB98-4C76-ABE1-36A09F441ED4}" type="slidenum">
              <a:rPr lang="tr-TR" altLang="tr-TR"/>
              <a:pPr/>
              <a:t>12</a:t>
            </a:fld>
            <a:endParaRPr lang="tr-TR" altLang="tr-TR"/>
          </a:p>
        </p:txBody>
      </p:sp>
      <p:pic>
        <p:nvPicPr>
          <p:cNvPr id="17410" name="Picture 2" descr="2F18153F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437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60F1-2630-4C91-AA30-887E7CC5554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9C81-DB1B-4BC8-B31D-22DAFEB96BEC}" type="slidenum">
              <a:rPr lang="tr-TR" altLang="tr-TR"/>
              <a:pPr/>
              <a:t>13</a:t>
            </a:fld>
            <a:endParaRPr lang="tr-TR" altLang="tr-TR"/>
          </a:p>
        </p:txBody>
      </p:sp>
      <p:pic>
        <p:nvPicPr>
          <p:cNvPr id="18434" name="Picture 2" descr="FD72E3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0"/>
            <a:ext cx="6881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2A0E-C034-4121-8E90-0D3C9A8389C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4B06-B14A-4A75-BC2D-9708B734449E}" type="slidenum">
              <a:rPr lang="tr-TR" altLang="tr-TR"/>
              <a:pPr/>
              <a:t>14</a:t>
            </a:fld>
            <a:endParaRPr lang="tr-TR" altLang="tr-TR"/>
          </a:p>
        </p:txBody>
      </p:sp>
      <p:pic>
        <p:nvPicPr>
          <p:cNvPr id="19458" name="Picture 2" descr="D6A10A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BF56-4D1D-45F4-800A-DCDAEC96CA81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7DA-F891-42E1-ABAF-4C192CDBF1AA}" type="slidenum">
              <a:rPr lang="tr-TR" altLang="tr-TR"/>
              <a:pPr/>
              <a:t>15</a:t>
            </a:fld>
            <a:endParaRPr lang="tr-TR" altLang="tr-TR"/>
          </a:p>
        </p:txBody>
      </p:sp>
      <p:pic>
        <p:nvPicPr>
          <p:cNvPr id="20482" name="Picture 2" descr="91219662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48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0978-A7CC-423F-BA97-4E49B199F3DC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3252-9C0D-48FA-9475-3C483209122E}" type="slidenum">
              <a:rPr lang="tr-TR" altLang="tr-TR"/>
              <a:pPr/>
              <a:t>16</a:t>
            </a:fld>
            <a:endParaRPr lang="tr-TR" altLang="tr-TR"/>
          </a:p>
        </p:txBody>
      </p:sp>
      <p:pic>
        <p:nvPicPr>
          <p:cNvPr id="21506" name="Picture 2" descr="7031AEF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0"/>
            <a:ext cx="6432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E1E4-72A2-436F-A07C-B3764BFD2230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655C-AC2F-4717-9F8C-9D9C136A0B59}" type="slidenum">
              <a:rPr lang="tr-TR" altLang="tr-TR"/>
              <a:pPr/>
              <a:t>17</a:t>
            </a:fld>
            <a:endParaRPr lang="tr-TR" altLang="tr-TR"/>
          </a:p>
        </p:txBody>
      </p:sp>
      <p:pic>
        <p:nvPicPr>
          <p:cNvPr id="22530" name="Picture 2" descr="94C0E4C0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26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4DDE-2440-4E07-8AE5-486D5DED797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05D3-27EF-4B96-B723-C0E9EE3E9C75}" type="slidenum">
              <a:rPr lang="tr-TR" altLang="tr-TR"/>
              <a:pPr/>
              <a:t>18</a:t>
            </a:fld>
            <a:endParaRPr lang="tr-TR" altLang="tr-TR"/>
          </a:p>
        </p:txBody>
      </p:sp>
      <p:pic>
        <p:nvPicPr>
          <p:cNvPr id="23554" name="Picture 2" descr="BFB01DC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0"/>
            <a:ext cx="6881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9B7E-0C63-41C0-880C-7C75D796B1D6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8697-DA9B-47AA-9261-5E2D083A8703}" type="slidenum">
              <a:rPr lang="tr-TR" altLang="tr-TR"/>
              <a:pPr/>
              <a:t>19</a:t>
            </a:fld>
            <a:endParaRPr lang="tr-TR" altLang="tr-TR"/>
          </a:p>
        </p:txBody>
      </p:sp>
      <p:pic>
        <p:nvPicPr>
          <p:cNvPr id="24578" name="Picture 2" descr="CFA568CE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26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CBDB-6264-4F1A-8D93-8F3C4D546A86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29FE-48C1-47F2-B71A-5976093252B4}" type="slidenum">
              <a:rPr lang="tr-TR" altLang="tr-TR"/>
              <a:pPr/>
              <a:t>2</a:t>
            </a:fld>
            <a:endParaRPr lang="tr-TR" altLang="tr-TR"/>
          </a:p>
        </p:txBody>
      </p:sp>
      <p:pic>
        <p:nvPicPr>
          <p:cNvPr id="6146" name="Picture 2" descr="72EE67D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0"/>
            <a:ext cx="688181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C80F-79A8-43E2-975A-691B19C05861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A10B-393D-4E0B-8436-C56D1D103A88}" type="slidenum">
              <a:rPr lang="tr-TR" altLang="tr-TR"/>
              <a:pPr/>
              <a:t>20</a:t>
            </a:fld>
            <a:endParaRPr lang="tr-TR" altLang="tr-TR"/>
          </a:p>
        </p:txBody>
      </p:sp>
      <p:pic>
        <p:nvPicPr>
          <p:cNvPr id="25602" name="Picture 2" descr="AF466677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0"/>
            <a:ext cx="611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4F3C-2180-4B53-B6BC-FC5A6CF9CF0C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3B69-014C-487B-B5E9-7BAD21029FCF}" type="slidenum">
              <a:rPr lang="tr-TR" altLang="tr-TR"/>
              <a:pPr/>
              <a:t>21</a:t>
            </a:fld>
            <a:endParaRPr lang="tr-TR" altLang="tr-TR"/>
          </a:p>
        </p:txBody>
      </p:sp>
      <p:pic>
        <p:nvPicPr>
          <p:cNvPr id="26626" name="Picture 2" descr="F5059E0C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0"/>
            <a:ext cx="6316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4C8E-28C9-4125-A982-45665E8BFD6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83D2-CB83-46AF-A612-FD11E2A71780}" type="slidenum">
              <a:rPr lang="tr-TR" altLang="tr-TR"/>
              <a:pPr/>
              <a:t>22</a:t>
            </a:fld>
            <a:endParaRPr lang="tr-TR" altLang="tr-TR"/>
          </a:p>
        </p:txBody>
      </p:sp>
      <p:pic>
        <p:nvPicPr>
          <p:cNvPr id="27650" name="Picture 2" descr="1D6DCE9D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472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5E81-1892-4B19-83FE-CA7F45AED1A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1455-4D0A-429D-AC62-07C73B357E82}" type="slidenum">
              <a:rPr lang="tr-TR" altLang="tr-TR"/>
              <a:pPr/>
              <a:t>23</a:t>
            </a:fld>
            <a:endParaRPr lang="tr-TR" altLang="tr-TR"/>
          </a:p>
        </p:txBody>
      </p:sp>
      <p:pic>
        <p:nvPicPr>
          <p:cNvPr id="28674" name="Picture 2" descr="6C3B0BF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0"/>
            <a:ext cx="6354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96D-749E-41E7-9052-9BB034411D2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3922-2F42-411F-BDB7-FDF1CB8B053D}" type="slidenum">
              <a:rPr lang="tr-TR" altLang="tr-TR"/>
              <a:pPr/>
              <a:t>24</a:t>
            </a:fld>
            <a:endParaRPr lang="tr-TR" altLang="tr-TR"/>
          </a:p>
        </p:txBody>
      </p:sp>
      <p:pic>
        <p:nvPicPr>
          <p:cNvPr id="29698" name="Picture 2" descr="312F37B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33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4694-242D-465D-8EBA-3A3286CB8E7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9C75-E09C-4E12-8E5A-8349C7F983F7}" type="slidenum">
              <a:rPr lang="tr-TR" altLang="tr-TR"/>
              <a:pPr/>
              <a:t>25</a:t>
            </a:fld>
            <a:endParaRPr lang="tr-TR" altLang="tr-TR"/>
          </a:p>
        </p:txBody>
      </p:sp>
      <p:pic>
        <p:nvPicPr>
          <p:cNvPr id="30722" name="Picture 2" descr="C0122618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294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5D0B-4C39-4805-8237-9D7E2B025004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10D8-A134-44CF-BFBC-4F8B015A916A}" type="slidenum">
              <a:rPr lang="tr-TR" altLang="tr-TR"/>
              <a:pPr/>
              <a:t>26</a:t>
            </a:fld>
            <a:endParaRPr lang="tr-TR" altLang="tr-TR"/>
          </a:p>
        </p:txBody>
      </p:sp>
      <p:pic>
        <p:nvPicPr>
          <p:cNvPr id="31746" name="Picture 2" descr="B4717F39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11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3023-7516-4562-9359-0B2EABD1879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77D2-7ADB-486E-84D6-7D708AC36CE0}" type="slidenum">
              <a:rPr lang="tr-TR" altLang="tr-TR"/>
              <a:pPr/>
              <a:t>27</a:t>
            </a:fld>
            <a:endParaRPr lang="tr-TR" altLang="tr-TR"/>
          </a:p>
        </p:txBody>
      </p:sp>
      <p:pic>
        <p:nvPicPr>
          <p:cNvPr id="32770" name="Picture 2" descr="CF052BE6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23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31F8-0B57-4A20-8F2F-142DE689448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4360-ED8A-46B3-B994-66F7DE11A3D1}" type="slidenum">
              <a:rPr lang="tr-TR" altLang="tr-TR"/>
              <a:pPr/>
              <a:t>28</a:t>
            </a:fld>
            <a:endParaRPr lang="tr-TR" altLang="tr-TR"/>
          </a:p>
        </p:txBody>
      </p:sp>
      <p:pic>
        <p:nvPicPr>
          <p:cNvPr id="33794" name="Picture 2" descr="DC36DEAF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0"/>
            <a:ext cx="623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056-8EA3-4D17-BAFC-FDD84A0E615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FC21-D875-47C7-9586-A275A7788C8D}" type="slidenum">
              <a:rPr lang="tr-TR" altLang="tr-TR"/>
              <a:pPr/>
              <a:t>29</a:t>
            </a:fld>
            <a:endParaRPr lang="tr-TR" altLang="tr-TR"/>
          </a:p>
        </p:txBody>
      </p:sp>
      <p:pic>
        <p:nvPicPr>
          <p:cNvPr id="34818" name="Picture 2" descr="CA9A08E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210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9564-3739-4DF3-B1E1-736DED9262B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92B9-0CF6-467D-89B4-8232ED7D940E}" type="slidenum">
              <a:rPr lang="tr-TR" altLang="tr-TR"/>
              <a:pPr/>
              <a:t>3</a:t>
            </a:fld>
            <a:endParaRPr lang="tr-TR" altLang="tr-TR"/>
          </a:p>
        </p:txBody>
      </p:sp>
      <p:pic>
        <p:nvPicPr>
          <p:cNvPr id="7170" name="Picture 2" descr="9830B07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69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F771-B459-41FC-A917-89B3595D68F4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4031-F932-4A3B-B293-CBD992BA4D01}" type="slidenum">
              <a:rPr lang="tr-TR" altLang="tr-TR"/>
              <a:pPr/>
              <a:t>30</a:t>
            </a:fld>
            <a:endParaRPr lang="tr-TR" altLang="tr-TR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3453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1AC7-426E-4490-8D0B-51AF8E960B4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735C-415E-4E21-98CE-FF5F9B598E16}" type="slidenum">
              <a:rPr lang="tr-TR" altLang="tr-TR"/>
              <a:pPr/>
              <a:t>31</a:t>
            </a:fld>
            <a:endParaRPr lang="tr-TR" altLang="tr-TR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7991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2797-6469-429D-8557-156A670BC6C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AA29-D680-4B59-B1E3-61D892CFB78C}" type="slidenum">
              <a:rPr lang="tr-TR" altLang="tr-TR"/>
              <a:pPr/>
              <a:t>32</a:t>
            </a:fld>
            <a:endParaRPr lang="tr-TR" altLang="tr-TR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480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AE8B-67E5-4805-B810-322624E04CF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2843-57C6-4811-ABF4-62E766240F86}" type="slidenum">
              <a:rPr lang="tr-TR" altLang="tr-TR"/>
              <a:pPr/>
              <a:t>33</a:t>
            </a:fld>
            <a:endParaRPr lang="tr-TR" altLang="tr-TR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9135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2D55-CBAE-47E7-97B8-543FE021380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22D7-51A1-4722-856D-4DB250654BF0}" type="slidenum">
              <a:rPr lang="tr-TR" altLang="tr-TR"/>
              <a:pPr/>
              <a:t>34</a:t>
            </a:fld>
            <a:endParaRPr lang="tr-TR" altLang="tr-TR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129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9B66-E36B-40B8-98CF-72A077B834F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A82A-D540-49E3-A1E5-A1E29CD36848}" type="slidenum">
              <a:rPr lang="tr-TR" altLang="tr-TR"/>
              <a:pPr/>
              <a:t>4</a:t>
            </a:fld>
            <a:endParaRPr lang="tr-TR" altLang="tr-TR"/>
          </a:p>
        </p:txBody>
      </p:sp>
      <p:pic>
        <p:nvPicPr>
          <p:cNvPr id="9218" name="Picture 2" descr="C5BB595C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232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A182-08B2-4937-85AB-58D2B1343FBF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F3BE-859E-48D8-8E2A-391D46E4E35E}" type="slidenum">
              <a:rPr lang="tr-TR" altLang="tr-TR"/>
              <a:pPr/>
              <a:t>5</a:t>
            </a:fld>
            <a:endParaRPr lang="tr-TR" altLang="tr-TR"/>
          </a:p>
        </p:txBody>
      </p:sp>
      <p:pic>
        <p:nvPicPr>
          <p:cNvPr id="10242" name="Picture 2" descr="AD0473C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561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4762500" cy="404813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tr-TR" sz="2000"/>
              <a:t>Çizelge 7.2. Lastiklerin sınıflandırılması</a:t>
            </a:r>
          </a:p>
        </p:txBody>
      </p:sp>
      <p:sp>
        <p:nvSpPr>
          <p:cNvPr id="4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DA0-0363-41D7-8257-F1B3DA0D183F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1FE61-0877-435F-86E1-B9DDDA43E634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pic>
        <p:nvPicPr>
          <p:cNvPr id="11266" name="Picture 2" descr="3CA04DAF"/>
          <p:cNvPicPr>
            <a:picLocks noChangeAspect="1" noChangeArrowheads="1"/>
          </p:cNvPicPr>
          <p:nvPr/>
        </p:nvPicPr>
        <p:blipFill>
          <a:blip r:embed="rId2">
            <a:lum bright="-26000" contrast="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"/>
          <a:stretch>
            <a:fillRect/>
          </a:stretch>
        </p:blipFill>
        <p:spPr bwMode="auto">
          <a:xfrm>
            <a:off x="539750" y="346075"/>
            <a:ext cx="7272338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3770-BF0F-4BED-865E-34774072AB8F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DB44-3077-4190-957D-8D387526EF67}" type="slidenum">
              <a:rPr lang="tr-TR" altLang="tr-TR"/>
              <a:pPr/>
              <a:t>7</a:t>
            </a:fld>
            <a:endParaRPr lang="tr-TR" altLang="tr-TR"/>
          </a:p>
        </p:txBody>
      </p:sp>
      <p:pic>
        <p:nvPicPr>
          <p:cNvPr id="12290" name="Picture 2" descr="DE165D4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0"/>
            <a:ext cx="6394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D145-FF6E-4E40-8761-B9FD9005CDEF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421F-49F7-4CFF-9F0E-8C92B600DF6C}" type="slidenum">
              <a:rPr lang="tr-TR" altLang="tr-TR"/>
              <a:pPr/>
              <a:t>8</a:t>
            </a:fld>
            <a:endParaRPr lang="tr-TR" altLang="tr-TR"/>
          </a:p>
        </p:txBody>
      </p:sp>
      <p:pic>
        <p:nvPicPr>
          <p:cNvPr id="13314" name="Picture 2" descr="4BD66E6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78835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EE0-9D7B-4754-8A6F-F2074E89A07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 II-DOÇ.DR.KAMRAN POLAT-ANKARA ÜNİV.,FEN FAK.,KİMYA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36E1-39DC-435D-8F71-2DECEFCD7729}" type="slidenum">
              <a:rPr lang="tr-TR" altLang="tr-TR"/>
              <a:pPr/>
              <a:t>9</a:t>
            </a:fld>
            <a:endParaRPr lang="tr-TR" altLang="tr-TR"/>
          </a:p>
        </p:txBody>
      </p:sp>
      <p:pic>
        <p:nvPicPr>
          <p:cNvPr id="14338" name="Picture 2" descr="12090B4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9913"/>
            <a:ext cx="8748712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</TotalTime>
  <Words>718</Words>
  <Application>Microsoft Office PowerPoint</Application>
  <PresentationFormat>Ekran Gösterisi (4:3)</PresentationFormat>
  <Paragraphs>104</Paragraphs>
  <Slides>34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Century Schoolbook</vt:lpstr>
      <vt:lpstr>Wingdings</vt:lpstr>
      <vt:lpstr>Wingdings 2</vt:lpstr>
      <vt:lpstr>Cumba</vt:lpstr>
      <vt:lpstr>BÖLÜM 7</vt:lpstr>
      <vt:lpstr>PowerPoint Sunusu</vt:lpstr>
      <vt:lpstr>PowerPoint Sunusu</vt:lpstr>
      <vt:lpstr>PowerPoint Sunusu</vt:lpstr>
      <vt:lpstr>PowerPoint Sunusu</vt:lpstr>
      <vt:lpstr>Çizelge 7.2. Lastiklerin sınıflandırılması</vt:lpstr>
      <vt:lpstr>PowerPoint Sunusu</vt:lpstr>
      <vt:lpstr>PowerPoint Sunusu</vt:lpstr>
      <vt:lpstr>PowerPoint Sunusu</vt:lpstr>
      <vt:lpstr>PowerPoint Sunusu</vt:lpstr>
      <vt:lpstr>Şekil 7.3. Etil benzenden stiren eldesi için basitleştirilmiş akım-diyagramı (petrobras.)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7</dc:title>
  <dc:creator>Kamran POLAT</dc:creator>
  <cp:lastModifiedBy>Kamran Polat</cp:lastModifiedBy>
  <cp:revision>11</cp:revision>
  <dcterms:created xsi:type="dcterms:W3CDTF">2007-05-03T14:14:50Z</dcterms:created>
  <dcterms:modified xsi:type="dcterms:W3CDTF">2018-10-17T19:25:46Z</dcterms:modified>
</cp:coreProperties>
</file>