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0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6.HAFTA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Nanopartiküllerin</a:t>
            </a:r>
            <a:r>
              <a:rPr lang="tr-TR" dirty="0" smtClean="0"/>
              <a:t> sentezlenmesi: Kimyasal metotlar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Kabuk / çekirdek </a:t>
            </a:r>
            <a:r>
              <a:rPr lang="tr-TR" dirty="0" err="1" smtClean="0"/>
              <a:t>nanopartikullerinin</a:t>
            </a:r>
            <a:r>
              <a:rPr lang="tr-TR" dirty="0" smtClean="0"/>
              <a:t> </a:t>
            </a:r>
            <a:r>
              <a:rPr lang="tr-TR" dirty="0" smtClean="0"/>
              <a:t>üretiminde kullanılır.</a:t>
            </a:r>
          </a:p>
          <a:p>
            <a:r>
              <a:rPr lang="tr-TR" dirty="0" smtClean="0"/>
              <a:t>Alev sentezi diğer </a:t>
            </a:r>
            <a:r>
              <a:rPr lang="tr-TR" dirty="0" smtClean="0"/>
              <a:t>yöntemlere </a:t>
            </a:r>
            <a:r>
              <a:rPr lang="tr-TR" dirty="0" smtClean="0"/>
              <a:t>yardımcı olarak</a:t>
            </a:r>
          </a:p>
          <a:p>
            <a:r>
              <a:rPr lang="tr-TR" dirty="0" smtClean="0"/>
              <a:t>da </a:t>
            </a:r>
            <a:r>
              <a:rPr lang="tr-TR" dirty="0" smtClean="0"/>
              <a:t>kullanılabilir. Özellikle </a:t>
            </a:r>
            <a:r>
              <a:rPr lang="tr-TR" dirty="0" smtClean="0"/>
              <a:t>sprey </a:t>
            </a:r>
            <a:r>
              <a:rPr lang="tr-TR" dirty="0" err="1" smtClean="0"/>
              <a:t>pirolizi</a:t>
            </a:r>
            <a:r>
              <a:rPr lang="tr-TR" dirty="0" smtClean="0"/>
              <a:t> ile</a:t>
            </a:r>
          </a:p>
          <a:p>
            <a:r>
              <a:rPr lang="tr-TR" dirty="0" smtClean="0"/>
              <a:t>sıvı </a:t>
            </a:r>
            <a:r>
              <a:rPr lang="tr-TR" dirty="0" smtClean="0"/>
              <a:t>çözeltilerden </a:t>
            </a:r>
            <a:r>
              <a:rPr lang="tr-TR" dirty="0" smtClean="0"/>
              <a:t>meydana </a:t>
            </a:r>
            <a:r>
              <a:rPr lang="tr-TR" dirty="0" smtClean="0"/>
              <a:t>getirilmiş </a:t>
            </a:r>
            <a:r>
              <a:rPr lang="tr-TR" dirty="0" err="1" smtClean="0"/>
              <a:t>aerosolun</a:t>
            </a:r>
            <a:r>
              <a:rPr lang="tr-TR" dirty="0" smtClean="0"/>
              <a:t> </a:t>
            </a:r>
            <a:r>
              <a:rPr lang="tr-TR" dirty="0" smtClean="0"/>
              <a:t>alev ortamına taşınıp </a:t>
            </a:r>
            <a:r>
              <a:rPr lang="tr-TR" dirty="0" smtClean="0"/>
              <a:t>reaksiyonuyla </a:t>
            </a:r>
            <a:r>
              <a:rPr lang="tr-TR" dirty="0" err="1" smtClean="0"/>
              <a:t>nanopartikül</a:t>
            </a:r>
            <a:r>
              <a:rPr lang="tr-TR" dirty="0" smtClean="0"/>
              <a:t> sentezi </a:t>
            </a:r>
            <a:r>
              <a:rPr lang="tr-TR" dirty="0" err="1" smtClean="0"/>
              <a:t>gercekleşebilir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Gaz/Buhar Fazından Üretim Yöntemleri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tr-TR" b="1" dirty="0" smtClean="0"/>
              <a:t>Asal Gaz Yoğunlaştırma </a:t>
            </a:r>
            <a:endParaRPr lang="tr-TR" dirty="0" smtClean="0"/>
          </a:p>
          <a:p>
            <a:r>
              <a:rPr lang="tr-TR" dirty="0" err="1" smtClean="0"/>
              <a:t>Nanokristalin</a:t>
            </a:r>
            <a:r>
              <a:rPr lang="tr-TR" dirty="0" smtClean="0"/>
              <a:t> </a:t>
            </a:r>
            <a:r>
              <a:rPr lang="tr-TR" dirty="0" smtClean="0"/>
              <a:t>metal ve alaşımlarının direkt olarak aşırı doygun buhar fazından üretiminde </a:t>
            </a:r>
            <a:r>
              <a:rPr lang="tr-TR" dirty="0" err="1" smtClean="0"/>
              <a:t>kullanılılır</a:t>
            </a:r>
            <a:r>
              <a:rPr lang="tr-TR" dirty="0" smtClean="0"/>
              <a:t>. Eski </a:t>
            </a:r>
            <a:r>
              <a:rPr lang="tr-TR" dirty="0" smtClean="0"/>
              <a:t>bir tekniktir. Günümüzde </a:t>
            </a:r>
            <a:r>
              <a:rPr lang="tr-TR" dirty="0" err="1" smtClean="0"/>
              <a:t>nanoyapılı</a:t>
            </a:r>
            <a:r>
              <a:rPr lang="tr-TR" dirty="0" smtClean="0"/>
              <a:t> tozların </a:t>
            </a:r>
            <a:r>
              <a:rPr lang="tr-TR" dirty="0" err="1" smtClean="0"/>
              <a:t>laboratuvar</a:t>
            </a:r>
            <a:r>
              <a:rPr lang="tr-TR" dirty="0" smtClean="0"/>
              <a:t> </a:t>
            </a:r>
            <a:r>
              <a:rPr lang="tr-TR" dirty="0" smtClean="0"/>
              <a:t>ölçekli </a:t>
            </a:r>
            <a:r>
              <a:rPr lang="tr-TR" dirty="0" smtClean="0"/>
              <a:t>olarak sentezlenmesinde kullanılır. Bu yöntemde </a:t>
            </a:r>
            <a:r>
              <a:rPr lang="tr-TR" dirty="0" smtClean="0"/>
              <a:t>metalik, seramik ve </a:t>
            </a:r>
            <a:r>
              <a:rPr lang="tr-TR" dirty="0" err="1" smtClean="0"/>
              <a:t>kompozit</a:t>
            </a:r>
            <a:r>
              <a:rPr lang="tr-TR" dirty="0" smtClean="0"/>
              <a:t> </a:t>
            </a:r>
            <a:r>
              <a:rPr lang="tr-TR" dirty="0" err="1" smtClean="0"/>
              <a:t>nanopartiküller</a:t>
            </a:r>
            <a:r>
              <a:rPr lang="tr-TR" dirty="0" smtClean="0"/>
              <a:t> üretilebildiği gibi oksijen gibi reaktif bir gaz kullanılarak oksitler veya diğer bileşikler de üretilebilir.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Bu teknikte, buhar oluşumundan önce sistem vakuma </a:t>
            </a:r>
            <a:r>
              <a:rPr lang="tr-TR" dirty="0" smtClean="0"/>
              <a:t>alınır. Basınçlı asal </a:t>
            </a:r>
            <a:r>
              <a:rPr lang="tr-TR" dirty="0" smtClean="0"/>
              <a:t>gaz ile doldurulduktan sonra başlangıç malzemesi ısı, lazer veya elektron demeti gibi herhangi bir enerji kaynağı </a:t>
            </a:r>
            <a:r>
              <a:rPr lang="tr-TR" dirty="0" smtClean="0"/>
              <a:t>ile buharlaştırılmaktadır</a:t>
            </a:r>
            <a:r>
              <a:rPr lang="tr-TR" dirty="0" smtClean="0"/>
              <a:t>. Buharlaşma W, Ta veya </a:t>
            </a:r>
            <a:r>
              <a:rPr lang="tr-TR" dirty="0" err="1" smtClean="0"/>
              <a:t>Mo</a:t>
            </a:r>
            <a:r>
              <a:rPr lang="tr-TR" dirty="0" smtClean="0"/>
              <a:t> potalarda gerçekleştirilir. Buharlaşan atomlar veya moleküller, homojen olarak toplanarak ısı kaynağının hemen yakınlarında atom kümelerini oluştururlar.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Buharlaşan </a:t>
            </a:r>
            <a:r>
              <a:rPr lang="tr-TR" dirty="0" smtClean="0"/>
              <a:t>atomların sistem </a:t>
            </a:r>
            <a:r>
              <a:rPr lang="tr-TR" dirty="0" smtClean="0"/>
              <a:t>içerisinde olan </a:t>
            </a:r>
            <a:r>
              <a:rPr lang="tr-TR" dirty="0" smtClean="0"/>
              <a:t>gaz moleküllerinin çarpışması sonucu enerjilerini kaybetmeleriyle çekirdeklenme ve partikül oluşumu gerçekleşir.</a:t>
            </a:r>
          </a:p>
          <a:p>
            <a:r>
              <a:rPr lang="tr-TR" dirty="0" smtClean="0"/>
              <a:t>Gazın basıncı yükseltildiğinde çarpışma sayısı arttıracağından daha hızlı soğuma ile çok küçük </a:t>
            </a:r>
            <a:r>
              <a:rPr lang="tr-TR" dirty="0" smtClean="0"/>
              <a:t>partiküllerin </a:t>
            </a:r>
            <a:r>
              <a:rPr lang="tr-TR" dirty="0" smtClean="0"/>
              <a:t>oluşması </a:t>
            </a:r>
            <a:r>
              <a:rPr lang="tr-TR" dirty="0" smtClean="0"/>
              <a:t>sağlanır.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b="1" dirty="0" err="1" smtClean="0"/>
              <a:t>Mikroheterojen</a:t>
            </a:r>
            <a:r>
              <a:rPr lang="tr-TR" sz="3200" b="1" dirty="0" smtClean="0"/>
              <a:t> Sistemlerden </a:t>
            </a:r>
            <a:r>
              <a:rPr lang="tr-TR" sz="3200" b="1" dirty="0" err="1" smtClean="0"/>
              <a:t>Nanopartikül</a:t>
            </a: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>Üretimi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Mikroheterojen</a:t>
            </a:r>
            <a:r>
              <a:rPr lang="tr-TR" dirty="0" smtClean="0"/>
              <a:t> </a:t>
            </a:r>
            <a:r>
              <a:rPr lang="nb-NO" dirty="0" smtClean="0"/>
              <a:t>sistemler </a:t>
            </a:r>
            <a:r>
              <a:rPr lang="nb-NO" dirty="0" smtClean="0"/>
              <a:t>sıvı kristaller, jeller, misel </a:t>
            </a:r>
            <a:r>
              <a:rPr lang="tr-TR" dirty="0" err="1" smtClean="0"/>
              <a:t>çözel</a:t>
            </a:r>
            <a:r>
              <a:rPr lang="nb-NO" dirty="0" smtClean="0"/>
              <a:t>ltileri ve</a:t>
            </a:r>
            <a:r>
              <a:rPr lang="tr-TR" dirty="0" smtClean="0"/>
              <a:t> </a:t>
            </a:r>
            <a:r>
              <a:rPr lang="tr-TR" dirty="0" err="1" smtClean="0"/>
              <a:t>mikroemulsiyonlar</a:t>
            </a:r>
            <a:r>
              <a:rPr lang="tr-TR" dirty="0" smtClean="0"/>
              <a:t> şeklinde </a:t>
            </a:r>
            <a:r>
              <a:rPr lang="tr-TR" dirty="0" smtClean="0"/>
              <a:t>olabilirler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yöntem ile çekirdek-kabuk</a:t>
            </a:r>
            <a:r>
              <a:rPr lang="tr-TR" dirty="0" smtClean="0"/>
              <a:t>, katkılı, </a:t>
            </a:r>
            <a:r>
              <a:rPr lang="tr-TR" dirty="0" smtClean="0"/>
              <a:t>sandviç</a:t>
            </a:r>
            <a:endParaRPr lang="tr-TR" dirty="0" smtClean="0"/>
          </a:p>
          <a:p>
            <a:r>
              <a:rPr lang="tr-TR" dirty="0" smtClean="0"/>
              <a:t>veya </a:t>
            </a:r>
            <a:r>
              <a:rPr lang="tr-TR" dirty="0" err="1" smtClean="0"/>
              <a:t>poroz</a:t>
            </a:r>
            <a:r>
              <a:rPr lang="tr-TR" dirty="0" smtClean="0"/>
              <a:t> </a:t>
            </a:r>
            <a:r>
              <a:rPr lang="tr-TR" dirty="0" err="1" smtClean="0"/>
              <a:t>nanopartikullerin</a:t>
            </a:r>
            <a:r>
              <a:rPr lang="tr-TR" dirty="0" smtClean="0"/>
              <a:t> </a:t>
            </a:r>
            <a:r>
              <a:rPr lang="tr-TR" dirty="0" smtClean="0"/>
              <a:t>üretimi gerçekleştirilebilir. </a:t>
            </a:r>
            <a:endParaRPr lang="tr-T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Elektrik, yağlayıcı , manyetik özelliklere </a:t>
            </a:r>
            <a:r>
              <a:rPr lang="tr-TR" dirty="0" smtClean="0"/>
              <a:t>sahip</a:t>
            </a:r>
          </a:p>
          <a:p>
            <a:pPr indent="17463">
              <a:buNone/>
            </a:pPr>
            <a:r>
              <a:rPr lang="tr-TR" dirty="0" err="1" smtClean="0"/>
              <a:t>o</a:t>
            </a:r>
            <a:r>
              <a:rPr lang="tr-TR" dirty="0" err="1" smtClean="0"/>
              <a:t>labililirler</a:t>
            </a:r>
            <a:r>
              <a:rPr lang="tr-TR" dirty="0" smtClean="0"/>
              <a:t>.</a:t>
            </a:r>
            <a:endParaRPr lang="tr-TR" dirty="0" smtClean="0"/>
          </a:p>
          <a:p>
            <a:r>
              <a:rPr lang="tr-TR" dirty="0" smtClean="0"/>
              <a:t>Nano akışkanlar olarak da bilinirler ve günümüzde kullanımı oldukça yaygındır. </a:t>
            </a:r>
          </a:p>
          <a:p>
            <a:r>
              <a:rPr lang="tr-TR" dirty="0" smtClean="0"/>
              <a:t>Medikal </a:t>
            </a:r>
            <a:r>
              <a:rPr lang="tr-TR" dirty="0" smtClean="0"/>
              <a:t>, </a:t>
            </a:r>
            <a:r>
              <a:rPr lang="tr-TR" dirty="0" smtClean="0"/>
              <a:t>otomotiv sektörlerinde özellikle geniş </a:t>
            </a:r>
            <a:r>
              <a:rPr lang="tr-TR" dirty="0" smtClean="0"/>
              <a:t>kullanım alanı </a:t>
            </a:r>
            <a:r>
              <a:rPr lang="tr-TR" dirty="0" smtClean="0"/>
              <a:t>bulmuştur.</a:t>
            </a:r>
          </a:p>
          <a:p>
            <a:r>
              <a:rPr lang="tr-TR" dirty="0" err="1" smtClean="0"/>
              <a:t>Nanopartikul</a:t>
            </a:r>
            <a:r>
              <a:rPr lang="tr-TR" dirty="0" smtClean="0"/>
              <a:t> </a:t>
            </a:r>
            <a:r>
              <a:rPr lang="tr-TR" dirty="0" smtClean="0"/>
              <a:t>boyut ve </a:t>
            </a:r>
            <a:r>
              <a:rPr lang="tr-TR" dirty="0" smtClean="0"/>
              <a:t>şekli </a:t>
            </a:r>
            <a:r>
              <a:rPr lang="tr-TR" dirty="0" smtClean="0"/>
              <a:t>kontrol </a:t>
            </a:r>
            <a:r>
              <a:rPr lang="tr-TR" dirty="0" smtClean="0"/>
              <a:t>edilebilmektedir.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Yöntemin Basamakları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1.</a:t>
            </a:r>
            <a:r>
              <a:rPr lang="tr-TR" dirty="0" smtClean="0"/>
              <a:t>Üretilmek istenen </a:t>
            </a:r>
            <a:r>
              <a:rPr lang="tr-TR" dirty="0" err="1" smtClean="0"/>
              <a:t>nanomalzemeye</a:t>
            </a:r>
            <a:r>
              <a:rPr lang="tr-TR" dirty="0" smtClean="0"/>
              <a:t> uygun </a:t>
            </a:r>
            <a:r>
              <a:rPr lang="tr-TR" dirty="0" err="1" smtClean="0"/>
              <a:t>mikroheterojen</a:t>
            </a:r>
            <a:r>
              <a:rPr lang="tr-TR" dirty="0" smtClean="0"/>
              <a:t> </a:t>
            </a:r>
            <a:r>
              <a:rPr lang="tr-TR" dirty="0" smtClean="0"/>
              <a:t>sistemin seçilmesi</a:t>
            </a:r>
          </a:p>
          <a:p>
            <a:pPr>
              <a:buNone/>
            </a:pPr>
            <a:r>
              <a:rPr lang="tr-TR" b="1" dirty="0" smtClean="0"/>
              <a:t>2.</a:t>
            </a:r>
            <a:r>
              <a:rPr lang="tr-TR" dirty="0" smtClean="0"/>
              <a:t>Reaksiyona giren maddelerin etkileşiminden sonra oluşan yapılarının </a:t>
            </a:r>
            <a:r>
              <a:rPr lang="tr-TR" dirty="0" smtClean="0"/>
              <a:t>incelenmesi </a:t>
            </a:r>
            <a:endParaRPr lang="tr-TR" dirty="0" smtClean="0"/>
          </a:p>
          <a:p>
            <a:pPr>
              <a:buNone/>
            </a:pPr>
            <a:r>
              <a:rPr lang="tr-TR" b="1" dirty="0" smtClean="0"/>
              <a:t>3.</a:t>
            </a:r>
            <a:r>
              <a:rPr lang="tr-TR" dirty="0" smtClean="0"/>
              <a:t>Sistemin </a:t>
            </a:r>
            <a:r>
              <a:rPr lang="tr-TR" dirty="0" err="1" smtClean="0"/>
              <a:t>fiziko</a:t>
            </a:r>
            <a:r>
              <a:rPr lang="tr-TR" dirty="0" smtClean="0"/>
              <a:t>-kimyasal </a:t>
            </a:r>
            <a:r>
              <a:rPr lang="tr-TR" dirty="0" smtClean="0"/>
              <a:t>ö</a:t>
            </a:r>
            <a:r>
              <a:rPr lang="tr-TR" dirty="0" smtClean="0"/>
              <a:t>zelliklerinin incelenmesi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Alev Sentezi Yöntemi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r>
              <a:rPr lang="tr-TR" dirty="0" smtClean="0"/>
              <a:t>Bu yöntem ile </a:t>
            </a:r>
            <a:r>
              <a:rPr lang="tr-TR" dirty="0" err="1" smtClean="0"/>
              <a:t>nanopartiküller</a:t>
            </a:r>
            <a:r>
              <a:rPr lang="tr-TR" dirty="0" smtClean="0"/>
              <a:t> ticari miktarlarda üretilebilir.</a:t>
            </a:r>
          </a:p>
          <a:p>
            <a:pPr marL="0" indent="0"/>
            <a:r>
              <a:rPr lang="tr-TR" dirty="0" smtClean="0"/>
              <a:t>Bileşim aralığı belirlenebilir, partikül morfolojisi kontrol edilebilir,</a:t>
            </a:r>
            <a:r>
              <a:rPr lang="tr-TR" dirty="0" smtClean="0"/>
              <a:t> </a:t>
            </a:r>
            <a:r>
              <a:rPr lang="tr-TR" dirty="0" err="1" smtClean="0"/>
              <a:t>partikul</a:t>
            </a:r>
            <a:r>
              <a:rPr lang="tr-TR" dirty="0" smtClean="0"/>
              <a:t> </a:t>
            </a:r>
            <a:r>
              <a:rPr lang="tr-TR" dirty="0" smtClean="0"/>
              <a:t>boyut </a:t>
            </a:r>
            <a:r>
              <a:rPr lang="tr-TR" dirty="0" smtClean="0"/>
              <a:t>dağılımı gerçekleştirilebilir ve düşük maliyetlidir.</a:t>
            </a:r>
          </a:p>
          <a:p>
            <a:pPr marL="0" indent="0"/>
            <a:r>
              <a:rPr lang="tr-TR" dirty="0" smtClean="0"/>
              <a:t>Yüksek </a:t>
            </a:r>
            <a:r>
              <a:rPr lang="tr-TR" dirty="0" smtClean="0"/>
              <a:t>oksitleyici etkisinden </a:t>
            </a:r>
            <a:r>
              <a:rPr lang="tr-TR" dirty="0" smtClean="0"/>
              <a:t>dolayı ö</a:t>
            </a:r>
            <a:r>
              <a:rPr lang="da-DK" dirty="0" smtClean="0"/>
              <a:t>zellikle </a:t>
            </a:r>
            <a:r>
              <a:rPr lang="da-DK" dirty="0" smtClean="0"/>
              <a:t>oksit </a:t>
            </a:r>
            <a:r>
              <a:rPr lang="da-DK" dirty="0" smtClean="0"/>
              <a:t>nanopartik</a:t>
            </a:r>
            <a:r>
              <a:rPr lang="tr-TR" dirty="0" smtClean="0"/>
              <a:t>ü</a:t>
            </a:r>
            <a:r>
              <a:rPr lang="da-DK" dirty="0" smtClean="0"/>
              <a:t>llerin </a:t>
            </a:r>
            <a:r>
              <a:rPr lang="tr-TR" dirty="0" smtClean="0"/>
              <a:t>ü</a:t>
            </a:r>
            <a:r>
              <a:rPr lang="da-DK" dirty="0" smtClean="0"/>
              <a:t>retimi i</a:t>
            </a:r>
            <a:r>
              <a:rPr lang="tr-TR" dirty="0" smtClean="0"/>
              <a:t>ç</a:t>
            </a:r>
            <a:r>
              <a:rPr lang="da-DK" dirty="0" smtClean="0"/>
              <a:t>in d</a:t>
            </a:r>
            <a:r>
              <a:rPr lang="tr-TR" dirty="0" smtClean="0"/>
              <a:t>e uygundur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Bu teknikte kolay </a:t>
            </a:r>
            <a:r>
              <a:rPr lang="tr-TR" dirty="0" err="1" smtClean="0"/>
              <a:t>ucuculuğa</a:t>
            </a:r>
            <a:r>
              <a:rPr lang="tr-TR" dirty="0" smtClean="0"/>
              <a:t> sahip </a:t>
            </a:r>
            <a:r>
              <a:rPr lang="tr-TR" dirty="0" smtClean="0"/>
              <a:t>metal </a:t>
            </a:r>
            <a:r>
              <a:rPr lang="tr-TR" dirty="0" err="1" smtClean="0"/>
              <a:t>halojenürler</a:t>
            </a:r>
            <a:r>
              <a:rPr lang="tr-TR" dirty="0" smtClean="0"/>
              <a:t> </a:t>
            </a:r>
            <a:r>
              <a:rPr lang="tr-TR" dirty="0" err="1" smtClean="0"/>
              <a:t>baslangıç</a:t>
            </a:r>
            <a:r>
              <a:rPr lang="tr-TR" dirty="0" smtClean="0"/>
              <a:t> </a:t>
            </a:r>
            <a:r>
              <a:rPr lang="tr-TR" dirty="0" smtClean="0"/>
              <a:t>malzemesi </a:t>
            </a:r>
            <a:r>
              <a:rPr lang="tr-TR" dirty="0" smtClean="0"/>
              <a:t>olarak kullanılır.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Olusan</a:t>
            </a:r>
            <a:r>
              <a:rPr lang="tr-TR" dirty="0" smtClean="0"/>
              <a:t> </a:t>
            </a:r>
            <a:r>
              <a:rPr lang="tr-TR" dirty="0" smtClean="0"/>
              <a:t>buhar fazının hava, hidrojen</a:t>
            </a:r>
          </a:p>
          <a:p>
            <a:r>
              <a:rPr lang="tr-TR" dirty="0" smtClean="0"/>
              <a:t>veya oksijen gibi bir gazla alev ortamına </a:t>
            </a:r>
            <a:r>
              <a:rPr lang="tr-TR" dirty="0" smtClean="0"/>
              <a:t>taşınmasıyla gaz </a:t>
            </a:r>
            <a:r>
              <a:rPr lang="tr-TR" dirty="0" smtClean="0"/>
              <a:t>fazındaki reaksiyonlar </a:t>
            </a:r>
            <a:r>
              <a:rPr lang="tr-TR" dirty="0" smtClean="0"/>
              <a:t>gerçekleşir. </a:t>
            </a:r>
          </a:p>
          <a:p>
            <a:r>
              <a:rPr lang="tr-TR" dirty="0" smtClean="0"/>
              <a:t>Atom </a:t>
            </a:r>
            <a:r>
              <a:rPr lang="es-ES" dirty="0" smtClean="0"/>
              <a:t>k</a:t>
            </a:r>
            <a:r>
              <a:rPr lang="tr-TR" dirty="0" smtClean="0"/>
              <a:t>ü</a:t>
            </a:r>
            <a:r>
              <a:rPr lang="es-ES" dirty="0" smtClean="0"/>
              <a:t>melerinin olu</a:t>
            </a:r>
            <a:r>
              <a:rPr lang="tr-TR" dirty="0" smtClean="0"/>
              <a:t>ş</a:t>
            </a:r>
            <a:r>
              <a:rPr lang="es-ES" dirty="0" smtClean="0"/>
              <a:t>umu </a:t>
            </a:r>
            <a:r>
              <a:rPr lang="es-ES" dirty="0" smtClean="0"/>
              <a:t>ve </a:t>
            </a:r>
            <a:r>
              <a:rPr lang="es-ES" dirty="0" smtClean="0"/>
              <a:t>birle</a:t>
            </a:r>
            <a:r>
              <a:rPr lang="tr-TR" dirty="0" err="1" smtClean="0"/>
              <a:t>şmes</a:t>
            </a:r>
            <a:r>
              <a:rPr lang="es-ES" dirty="0" smtClean="0"/>
              <a:t>iyle</a:t>
            </a:r>
            <a:endParaRPr lang="es-ES" dirty="0" smtClean="0"/>
          </a:p>
          <a:p>
            <a:r>
              <a:rPr lang="tr-TR" dirty="0" err="1" smtClean="0"/>
              <a:t>nanopartikül</a:t>
            </a:r>
            <a:r>
              <a:rPr lang="tr-TR" dirty="0" smtClean="0"/>
              <a:t> oluşumu gerçekleşir.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369</Words>
  <Application>Microsoft Office PowerPoint</Application>
  <PresentationFormat>Ekran Gösterisi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6.HAFTA</vt:lpstr>
      <vt:lpstr>Gaz/Buhar Fazından Üretim Yöntemleri</vt:lpstr>
      <vt:lpstr>Slayt 3</vt:lpstr>
      <vt:lpstr>Slayt 4</vt:lpstr>
      <vt:lpstr>Mikroheterojen Sistemlerden Nanopartikül Üretimi</vt:lpstr>
      <vt:lpstr>Slayt 6</vt:lpstr>
      <vt:lpstr>Yöntemin Basamakları</vt:lpstr>
      <vt:lpstr>Alev Sentezi Yöntemi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6.HAFTA</dc:title>
  <dc:creator>win7</dc:creator>
  <cp:lastModifiedBy>Derya Altuğ</cp:lastModifiedBy>
  <cp:revision>5</cp:revision>
  <dcterms:created xsi:type="dcterms:W3CDTF">2018-05-13T22:42:11Z</dcterms:created>
  <dcterms:modified xsi:type="dcterms:W3CDTF">2020-09-13T20:57:38Z</dcterms:modified>
</cp:coreProperties>
</file>