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3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0E98BD-8E86-435C-AF44-A7D834517277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EB3D5C9-8A3D-497C-BD35-C5B799605A64}">
      <dgm:prSet/>
      <dgm:spPr/>
      <dgm:t>
        <a:bodyPr/>
        <a:lstStyle/>
        <a:p>
          <a:pPr rtl="0"/>
          <a:r>
            <a:rPr lang="tr-TR" smtClean="0"/>
            <a:t>Havva’nın örtülü yüzü</a:t>
          </a:r>
          <a:br>
            <a:rPr lang="tr-TR" smtClean="0"/>
          </a:br>
          <a:r>
            <a:rPr lang="tr-TR" smtClean="0"/>
            <a:t>Nawal al Saadawi</a:t>
          </a:r>
          <a:endParaRPr lang="tr-TR"/>
        </a:p>
      </dgm:t>
    </dgm:pt>
    <dgm:pt modelId="{9C65625F-F523-4322-A5B1-8D413F34D5AC}" type="parTrans" cxnId="{243160E5-DA8B-4E78-A807-65FBA45425CE}">
      <dgm:prSet/>
      <dgm:spPr/>
      <dgm:t>
        <a:bodyPr/>
        <a:lstStyle/>
        <a:p>
          <a:endParaRPr lang="tr-TR"/>
        </a:p>
      </dgm:t>
    </dgm:pt>
    <dgm:pt modelId="{A6DEAF1F-3242-4A87-8A05-FC9014CBE2A5}" type="sibTrans" cxnId="{243160E5-DA8B-4E78-A807-65FBA45425CE}">
      <dgm:prSet/>
      <dgm:spPr/>
      <dgm:t>
        <a:bodyPr/>
        <a:lstStyle/>
        <a:p>
          <a:endParaRPr lang="tr-TR"/>
        </a:p>
      </dgm:t>
    </dgm:pt>
    <dgm:pt modelId="{287B05E0-415B-4A37-A811-7694CDDDFE33}" type="pres">
      <dgm:prSet presAssocID="{F40E98BD-8E86-435C-AF44-A7D834517277}" presName="linearFlow" presStyleCnt="0">
        <dgm:presLayoutVars>
          <dgm:dir/>
          <dgm:resizeHandles val="exact"/>
        </dgm:presLayoutVars>
      </dgm:prSet>
      <dgm:spPr/>
    </dgm:pt>
    <dgm:pt modelId="{23DC88D9-AB90-4A26-9BE8-6E9B1E43A64E}" type="pres">
      <dgm:prSet presAssocID="{EEB3D5C9-8A3D-497C-BD35-C5B799605A64}" presName="composite" presStyleCnt="0"/>
      <dgm:spPr/>
    </dgm:pt>
    <dgm:pt modelId="{2C78E12A-3A91-4C4C-941B-9316589B3C7A}" type="pres">
      <dgm:prSet presAssocID="{EEB3D5C9-8A3D-497C-BD35-C5B799605A64}" presName="imgShp" presStyleLbl="fgImgPlace1" presStyleIdx="0" presStyleCnt="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0000" b="-20000"/>
          </a:stretch>
        </a:blipFill>
      </dgm:spPr>
    </dgm:pt>
    <dgm:pt modelId="{2CDF79C8-BC8F-490D-A016-A36EF0CFCC28}" type="pres">
      <dgm:prSet presAssocID="{EEB3D5C9-8A3D-497C-BD35-C5B799605A64}" presName="txShp" presStyleLbl="node1" presStyleIdx="0" presStyleCnt="1">
        <dgm:presLayoutVars>
          <dgm:bulletEnabled val="1"/>
        </dgm:presLayoutVars>
      </dgm:prSet>
      <dgm:spPr/>
    </dgm:pt>
  </dgm:ptLst>
  <dgm:cxnLst>
    <dgm:cxn modelId="{243160E5-DA8B-4E78-A807-65FBA45425CE}" srcId="{F40E98BD-8E86-435C-AF44-A7D834517277}" destId="{EEB3D5C9-8A3D-497C-BD35-C5B799605A64}" srcOrd="0" destOrd="0" parTransId="{9C65625F-F523-4322-A5B1-8D413F34D5AC}" sibTransId="{A6DEAF1F-3242-4A87-8A05-FC9014CBE2A5}"/>
    <dgm:cxn modelId="{3C39FC1C-97DE-45D2-89BC-A37B836B76DB}" type="presOf" srcId="{F40E98BD-8E86-435C-AF44-A7D834517277}" destId="{287B05E0-415B-4A37-A811-7694CDDDFE33}" srcOrd="0" destOrd="0" presId="urn:microsoft.com/office/officeart/2005/8/layout/vList3"/>
    <dgm:cxn modelId="{4FEF768B-FAE4-40DB-BBD6-01CDD360F67B}" type="presOf" srcId="{EEB3D5C9-8A3D-497C-BD35-C5B799605A64}" destId="{2CDF79C8-BC8F-490D-A016-A36EF0CFCC28}" srcOrd="0" destOrd="0" presId="urn:microsoft.com/office/officeart/2005/8/layout/vList3"/>
    <dgm:cxn modelId="{50C17945-4A34-435E-B3E6-9A36BF51C338}" type="presParOf" srcId="{287B05E0-415B-4A37-A811-7694CDDDFE33}" destId="{23DC88D9-AB90-4A26-9BE8-6E9B1E43A64E}" srcOrd="0" destOrd="0" presId="urn:microsoft.com/office/officeart/2005/8/layout/vList3"/>
    <dgm:cxn modelId="{8E9A61ED-3BC4-4EAC-B939-38867411CDD2}" type="presParOf" srcId="{23DC88D9-AB90-4A26-9BE8-6E9B1E43A64E}" destId="{2C78E12A-3A91-4C4C-941B-9316589B3C7A}" srcOrd="0" destOrd="0" presId="urn:microsoft.com/office/officeart/2005/8/layout/vList3"/>
    <dgm:cxn modelId="{D256D2FE-7B42-4273-BED7-7013D665E68E}" type="presParOf" srcId="{23DC88D9-AB90-4A26-9BE8-6E9B1E43A64E}" destId="{2CDF79C8-BC8F-490D-A016-A36EF0CFCC28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1A9C488-C883-45C6-8123-AFACC8A05CD4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25C6E645-B3A7-46A0-9E3E-F749259E5621}">
      <dgm:prSet/>
      <dgm:spPr/>
      <dgm:t>
        <a:bodyPr/>
        <a:lstStyle/>
        <a:p>
          <a:pPr rtl="0"/>
          <a:r>
            <a:rPr lang="tr-TR" smtClean="0"/>
            <a:t>Arap kadınların kurtuluşları onların ezilmelerinin köklerine uzanan nedenler ve koşulların ortadan kaldırılmasına bağlıdır. </a:t>
          </a:r>
          <a:endParaRPr lang="tr-TR"/>
        </a:p>
      </dgm:t>
    </dgm:pt>
    <dgm:pt modelId="{227783C5-FCFE-498D-BD57-A7BF54251636}" type="parTrans" cxnId="{B66A1E17-E3DD-417B-8E05-5CEBB88F06AC}">
      <dgm:prSet/>
      <dgm:spPr/>
      <dgm:t>
        <a:bodyPr/>
        <a:lstStyle/>
        <a:p>
          <a:endParaRPr lang="tr-TR"/>
        </a:p>
      </dgm:t>
    </dgm:pt>
    <dgm:pt modelId="{DAA62273-D629-4944-8ECE-ABB6440AEF9D}" type="sibTrans" cxnId="{B66A1E17-E3DD-417B-8E05-5CEBB88F06AC}">
      <dgm:prSet/>
      <dgm:spPr/>
      <dgm:t>
        <a:bodyPr/>
        <a:lstStyle/>
        <a:p>
          <a:endParaRPr lang="tr-TR"/>
        </a:p>
      </dgm:t>
    </dgm:pt>
    <dgm:pt modelId="{E54052FE-A683-4907-827D-B9FBDD340D61}">
      <dgm:prSet/>
      <dgm:spPr/>
      <dgm:t>
        <a:bodyPr/>
        <a:lstStyle/>
        <a:p>
          <a:pPr rtl="0"/>
          <a:r>
            <a:rPr lang="tr-TR" smtClean="0"/>
            <a:t>Kadınların gerçek kurtuluşları ancak ekonomik, siyasal, cinsel ve kültürel olmak üzere tüm sömürü biçimlerinin ortadan kaldırılmasıyla mümkün olacaktır.</a:t>
          </a:r>
          <a:endParaRPr lang="tr-TR"/>
        </a:p>
      </dgm:t>
    </dgm:pt>
    <dgm:pt modelId="{83992A4E-E5BE-4E8E-B7D7-47E37F37D589}" type="parTrans" cxnId="{D11E3816-93A0-4198-A877-8A0449DC3373}">
      <dgm:prSet/>
      <dgm:spPr/>
      <dgm:t>
        <a:bodyPr/>
        <a:lstStyle/>
        <a:p>
          <a:endParaRPr lang="tr-TR"/>
        </a:p>
      </dgm:t>
    </dgm:pt>
    <dgm:pt modelId="{B4509D4E-75F5-4485-A324-A0A15237B0E4}" type="sibTrans" cxnId="{D11E3816-93A0-4198-A877-8A0449DC3373}">
      <dgm:prSet/>
      <dgm:spPr/>
      <dgm:t>
        <a:bodyPr/>
        <a:lstStyle/>
        <a:p>
          <a:endParaRPr lang="tr-TR"/>
        </a:p>
      </dgm:t>
    </dgm:pt>
    <dgm:pt modelId="{82E7C9BD-5E4E-4619-9694-45ED96A586EF}" type="pres">
      <dgm:prSet presAssocID="{F1A9C488-C883-45C6-8123-AFACC8A05CD4}" presName="compositeShape" presStyleCnt="0">
        <dgm:presLayoutVars>
          <dgm:chMax val="7"/>
          <dgm:dir/>
          <dgm:resizeHandles val="exact"/>
        </dgm:presLayoutVars>
      </dgm:prSet>
      <dgm:spPr/>
    </dgm:pt>
    <dgm:pt modelId="{FF8373B3-842C-4780-B3F0-865E826455FD}" type="pres">
      <dgm:prSet presAssocID="{25C6E645-B3A7-46A0-9E3E-F749259E5621}" presName="circ1" presStyleLbl="vennNode1" presStyleIdx="0" presStyleCnt="2"/>
      <dgm:spPr/>
    </dgm:pt>
    <dgm:pt modelId="{A135E6D9-B6D4-44E2-A551-FDD5F87A4745}" type="pres">
      <dgm:prSet presAssocID="{25C6E645-B3A7-46A0-9E3E-F749259E5621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E190E5B5-4F57-4BCD-BBE8-B485AD47401C}" type="pres">
      <dgm:prSet presAssocID="{E54052FE-A683-4907-827D-B9FBDD340D61}" presName="circ2" presStyleLbl="vennNode1" presStyleIdx="1" presStyleCnt="2"/>
      <dgm:spPr/>
    </dgm:pt>
    <dgm:pt modelId="{7375BFDF-B9B3-43C7-8D34-78ECEC28FDF0}" type="pres">
      <dgm:prSet presAssocID="{E54052FE-A683-4907-827D-B9FBDD340D61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D8B8A080-A5FF-4781-BF7A-3758CDD6C928}" type="presOf" srcId="{25C6E645-B3A7-46A0-9E3E-F749259E5621}" destId="{A135E6D9-B6D4-44E2-A551-FDD5F87A4745}" srcOrd="1" destOrd="0" presId="urn:microsoft.com/office/officeart/2005/8/layout/venn1"/>
    <dgm:cxn modelId="{C22405A4-C0EE-4695-862B-9752F051E464}" type="presOf" srcId="{25C6E645-B3A7-46A0-9E3E-F749259E5621}" destId="{FF8373B3-842C-4780-B3F0-865E826455FD}" srcOrd="0" destOrd="0" presId="urn:microsoft.com/office/officeart/2005/8/layout/venn1"/>
    <dgm:cxn modelId="{1453C4BB-C4C4-4F4B-B96C-4C992615A7E7}" type="presOf" srcId="{E54052FE-A683-4907-827D-B9FBDD340D61}" destId="{7375BFDF-B9B3-43C7-8D34-78ECEC28FDF0}" srcOrd="1" destOrd="0" presId="urn:microsoft.com/office/officeart/2005/8/layout/venn1"/>
    <dgm:cxn modelId="{4187BA1D-439F-4E28-A0F8-27CB4D121FDD}" type="presOf" srcId="{E54052FE-A683-4907-827D-B9FBDD340D61}" destId="{E190E5B5-4F57-4BCD-BBE8-B485AD47401C}" srcOrd="0" destOrd="0" presId="urn:microsoft.com/office/officeart/2005/8/layout/venn1"/>
    <dgm:cxn modelId="{FDB9873A-BEDB-4A4B-BD16-07751975C61B}" type="presOf" srcId="{F1A9C488-C883-45C6-8123-AFACC8A05CD4}" destId="{82E7C9BD-5E4E-4619-9694-45ED96A586EF}" srcOrd="0" destOrd="0" presId="urn:microsoft.com/office/officeart/2005/8/layout/venn1"/>
    <dgm:cxn modelId="{D11E3816-93A0-4198-A877-8A0449DC3373}" srcId="{F1A9C488-C883-45C6-8123-AFACC8A05CD4}" destId="{E54052FE-A683-4907-827D-B9FBDD340D61}" srcOrd="1" destOrd="0" parTransId="{83992A4E-E5BE-4E8E-B7D7-47E37F37D589}" sibTransId="{B4509D4E-75F5-4485-A324-A0A15237B0E4}"/>
    <dgm:cxn modelId="{B66A1E17-E3DD-417B-8E05-5CEBB88F06AC}" srcId="{F1A9C488-C883-45C6-8123-AFACC8A05CD4}" destId="{25C6E645-B3A7-46A0-9E3E-F749259E5621}" srcOrd="0" destOrd="0" parTransId="{227783C5-FCFE-498D-BD57-A7BF54251636}" sibTransId="{DAA62273-D629-4944-8ECE-ABB6440AEF9D}"/>
    <dgm:cxn modelId="{41C0F5AD-38AC-4CA9-B5DD-1366BCD42D08}" type="presParOf" srcId="{82E7C9BD-5E4E-4619-9694-45ED96A586EF}" destId="{FF8373B3-842C-4780-B3F0-865E826455FD}" srcOrd="0" destOrd="0" presId="urn:microsoft.com/office/officeart/2005/8/layout/venn1"/>
    <dgm:cxn modelId="{6C9BF0CD-1475-4F3B-8CB9-C2D63DFDBCD9}" type="presParOf" srcId="{82E7C9BD-5E4E-4619-9694-45ED96A586EF}" destId="{A135E6D9-B6D4-44E2-A551-FDD5F87A4745}" srcOrd="1" destOrd="0" presId="urn:microsoft.com/office/officeart/2005/8/layout/venn1"/>
    <dgm:cxn modelId="{6A1053ED-56C8-48BD-A327-65FE1B52A432}" type="presParOf" srcId="{82E7C9BD-5E4E-4619-9694-45ED96A586EF}" destId="{E190E5B5-4F57-4BCD-BBE8-B485AD47401C}" srcOrd="2" destOrd="0" presId="urn:microsoft.com/office/officeart/2005/8/layout/venn1"/>
    <dgm:cxn modelId="{A53B0583-87D8-414E-B593-791444027E8C}" type="presParOf" srcId="{82E7C9BD-5E4E-4619-9694-45ED96A586EF}" destId="{7375BFDF-B9B3-43C7-8D34-78ECEC28FDF0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7B2D5D0-973B-425C-9DF1-9E29A5CC1A6D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4442D531-596F-4806-B46A-B2799E465612}">
      <dgm:prSet/>
      <dgm:spPr/>
      <dgm:t>
        <a:bodyPr/>
        <a:lstStyle/>
        <a:p>
          <a:pPr rtl="0"/>
          <a:r>
            <a:rPr lang="tr-TR" smtClean="0"/>
            <a:t>«Savunduğu ilkeler bağlamında din, gerçekliği, eşitliği, adaleti, sevgiyi, kadın-erkek tüm insanlar için bütünsel bir hayatı savunur. Hiçbir gerçek din, hastalığı, kız çocukların bedenlerinin sakatlanmasını ve üreme organlarının büyük bir bölümünün yok edilmesini vazedemez.»</a:t>
          </a:r>
          <a:endParaRPr lang="tr-TR"/>
        </a:p>
      </dgm:t>
    </dgm:pt>
    <dgm:pt modelId="{38C63AE0-E5CF-49FD-819B-5EE602814AEA}" type="parTrans" cxnId="{76B43565-36D8-4C9C-864A-E8E6425A44B6}">
      <dgm:prSet/>
      <dgm:spPr/>
      <dgm:t>
        <a:bodyPr/>
        <a:lstStyle/>
        <a:p>
          <a:endParaRPr lang="tr-TR"/>
        </a:p>
      </dgm:t>
    </dgm:pt>
    <dgm:pt modelId="{CF7D8156-AFF8-4772-B24C-F99CFBB3E239}" type="sibTrans" cxnId="{76B43565-36D8-4C9C-864A-E8E6425A44B6}">
      <dgm:prSet/>
      <dgm:spPr/>
      <dgm:t>
        <a:bodyPr/>
        <a:lstStyle/>
        <a:p>
          <a:endParaRPr lang="tr-TR"/>
        </a:p>
      </dgm:t>
    </dgm:pt>
    <dgm:pt modelId="{E41758BA-99EA-4C03-98E8-04FE12994729}" type="pres">
      <dgm:prSet presAssocID="{17B2D5D0-973B-425C-9DF1-9E29A5CC1A6D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CD147B87-C35D-4FA3-AE4F-1140B6D12664}" type="pres">
      <dgm:prSet presAssocID="{4442D531-596F-4806-B46A-B2799E465612}" presName="circle1" presStyleLbl="node1" presStyleIdx="0" presStyleCnt="1"/>
      <dgm:spPr/>
    </dgm:pt>
    <dgm:pt modelId="{3A0F6E27-80AF-4F9A-BA8A-5A53E65C3FCE}" type="pres">
      <dgm:prSet presAssocID="{4442D531-596F-4806-B46A-B2799E465612}" presName="space" presStyleCnt="0"/>
      <dgm:spPr/>
    </dgm:pt>
    <dgm:pt modelId="{E581C2A3-3823-46DD-BB18-8C3D6FE72F3E}" type="pres">
      <dgm:prSet presAssocID="{4442D531-596F-4806-B46A-B2799E465612}" presName="rect1" presStyleLbl="alignAcc1" presStyleIdx="0" presStyleCnt="1"/>
      <dgm:spPr/>
    </dgm:pt>
    <dgm:pt modelId="{5C282D58-8BB9-4203-B270-5CE66B960179}" type="pres">
      <dgm:prSet presAssocID="{4442D531-596F-4806-B46A-B2799E465612}" presName="rect1ParTxNoCh" presStyleLbl="alignAcc1" presStyleIdx="0" presStyleCnt="1">
        <dgm:presLayoutVars>
          <dgm:chMax val="1"/>
          <dgm:bulletEnabled val="1"/>
        </dgm:presLayoutVars>
      </dgm:prSet>
      <dgm:spPr/>
    </dgm:pt>
  </dgm:ptLst>
  <dgm:cxnLst>
    <dgm:cxn modelId="{76B43565-36D8-4C9C-864A-E8E6425A44B6}" srcId="{17B2D5D0-973B-425C-9DF1-9E29A5CC1A6D}" destId="{4442D531-596F-4806-B46A-B2799E465612}" srcOrd="0" destOrd="0" parTransId="{38C63AE0-E5CF-49FD-819B-5EE602814AEA}" sibTransId="{CF7D8156-AFF8-4772-B24C-F99CFBB3E239}"/>
    <dgm:cxn modelId="{C7A92B08-5C86-4583-BD78-4249FE155A53}" type="presOf" srcId="{17B2D5D0-973B-425C-9DF1-9E29A5CC1A6D}" destId="{E41758BA-99EA-4C03-98E8-04FE12994729}" srcOrd="0" destOrd="0" presId="urn:microsoft.com/office/officeart/2005/8/layout/target3"/>
    <dgm:cxn modelId="{116207E8-D77E-42A7-91C6-272F58D47E4C}" type="presOf" srcId="{4442D531-596F-4806-B46A-B2799E465612}" destId="{E581C2A3-3823-46DD-BB18-8C3D6FE72F3E}" srcOrd="0" destOrd="0" presId="urn:microsoft.com/office/officeart/2005/8/layout/target3"/>
    <dgm:cxn modelId="{0D618BC8-6448-4BF5-8805-0C8338BE8089}" type="presOf" srcId="{4442D531-596F-4806-B46A-B2799E465612}" destId="{5C282D58-8BB9-4203-B270-5CE66B960179}" srcOrd="1" destOrd="0" presId="urn:microsoft.com/office/officeart/2005/8/layout/target3"/>
    <dgm:cxn modelId="{2D4B4726-0EA0-4366-A1A1-3511E0674AF4}" type="presParOf" srcId="{E41758BA-99EA-4C03-98E8-04FE12994729}" destId="{CD147B87-C35D-4FA3-AE4F-1140B6D12664}" srcOrd="0" destOrd="0" presId="urn:microsoft.com/office/officeart/2005/8/layout/target3"/>
    <dgm:cxn modelId="{D97F72A1-D50D-4308-BE33-2B21403914AF}" type="presParOf" srcId="{E41758BA-99EA-4C03-98E8-04FE12994729}" destId="{3A0F6E27-80AF-4F9A-BA8A-5A53E65C3FCE}" srcOrd="1" destOrd="0" presId="urn:microsoft.com/office/officeart/2005/8/layout/target3"/>
    <dgm:cxn modelId="{B2B406B5-8D93-4848-A53A-0619D15B3A10}" type="presParOf" srcId="{E41758BA-99EA-4C03-98E8-04FE12994729}" destId="{E581C2A3-3823-46DD-BB18-8C3D6FE72F3E}" srcOrd="2" destOrd="0" presId="urn:microsoft.com/office/officeart/2005/8/layout/target3"/>
    <dgm:cxn modelId="{6A1C4AB1-16C1-44A1-9BC7-6BD043C6F8D5}" type="presParOf" srcId="{E41758BA-99EA-4C03-98E8-04FE12994729}" destId="{5C282D58-8BB9-4203-B270-5CE66B960179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CDE03CA-6517-48FC-B2DA-FB7D1AA083D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35FC434A-455F-40E8-8FBA-4E953360B4EE}">
      <dgm:prSet/>
      <dgm:spPr/>
      <dgm:t>
        <a:bodyPr/>
        <a:lstStyle/>
        <a:p>
          <a:pPr rtl="0"/>
          <a:r>
            <a:rPr lang="tr-TR" smtClean="0"/>
            <a:t>Kadının toplumdaki konumu, insan hayatını ilgilendiren çok geniş bir konular dizisini göz önünde tutmak durumundadır.</a:t>
          </a:r>
          <a:endParaRPr lang="tr-TR"/>
        </a:p>
      </dgm:t>
    </dgm:pt>
    <dgm:pt modelId="{1D91FC02-215F-4F84-88A7-32144D51CC65}" type="parTrans" cxnId="{A02E74B3-A2E8-4CAE-8CA9-48A84680C331}">
      <dgm:prSet/>
      <dgm:spPr/>
      <dgm:t>
        <a:bodyPr/>
        <a:lstStyle/>
        <a:p>
          <a:endParaRPr lang="tr-TR"/>
        </a:p>
      </dgm:t>
    </dgm:pt>
    <dgm:pt modelId="{232425DF-EF4A-49EE-9987-6CEF67BDC9F2}" type="sibTrans" cxnId="{A02E74B3-A2E8-4CAE-8CA9-48A84680C331}">
      <dgm:prSet/>
      <dgm:spPr/>
      <dgm:t>
        <a:bodyPr/>
        <a:lstStyle/>
        <a:p>
          <a:endParaRPr lang="tr-TR"/>
        </a:p>
      </dgm:t>
    </dgm:pt>
    <dgm:pt modelId="{12A4B486-A86C-4C7B-AAEA-94071DD1D77D}" type="pres">
      <dgm:prSet presAssocID="{0CDE03CA-6517-48FC-B2DA-FB7D1AA083DB}" presName="linear" presStyleCnt="0">
        <dgm:presLayoutVars>
          <dgm:animLvl val="lvl"/>
          <dgm:resizeHandles val="exact"/>
        </dgm:presLayoutVars>
      </dgm:prSet>
      <dgm:spPr/>
    </dgm:pt>
    <dgm:pt modelId="{B21AA06C-89A5-4041-81F9-7FD5C1E1FD87}" type="pres">
      <dgm:prSet presAssocID="{35FC434A-455F-40E8-8FBA-4E953360B4EE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EAA48D40-B4B9-48D0-8892-EAFD6D9A3746}" type="presOf" srcId="{35FC434A-455F-40E8-8FBA-4E953360B4EE}" destId="{B21AA06C-89A5-4041-81F9-7FD5C1E1FD87}" srcOrd="0" destOrd="0" presId="urn:microsoft.com/office/officeart/2005/8/layout/vList2"/>
    <dgm:cxn modelId="{5EF58B6E-FDF7-4BC5-B7EA-330E4A64AD30}" type="presOf" srcId="{0CDE03CA-6517-48FC-B2DA-FB7D1AA083DB}" destId="{12A4B486-A86C-4C7B-AAEA-94071DD1D77D}" srcOrd="0" destOrd="0" presId="urn:microsoft.com/office/officeart/2005/8/layout/vList2"/>
    <dgm:cxn modelId="{A02E74B3-A2E8-4CAE-8CA9-48A84680C331}" srcId="{0CDE03CA-6517-48FC-B2DA-FB7D1AA083DB}" destId="{35FC434A-455F-40E8-8FBA-4E953360B4EE}" srcOrd="0" destOrd="0" parTransId="{1D91FC02-215F-4F84-88A7-32144D51CC65}" sibTransId="{232425DF-EF4A-49EE-9987-6CEF67BDC9F2}"/>
    <dgm:cxn modelId="{457485E9-0832-48B3-8B5F-84389FF2FAEA}" type="presParOf" srcId="{12A4B486-A86C-4C7B-AAEA-94071DD1D77D}" destId="{B21AA06C-89A5-4041-81F9-7FD5C1E1FD8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E637DA5-BC5A-41C2-B161-F05AC7FC572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21F285E5-8E4B-453E-8523-FC27C636C8A1}">
      <dgm:prSet/>
      <dgm:spPr/>
      <dgm:t>
        <a:bodyPr/>
        <a:lstStyle/>
        <a:p>
          <a:pPr rtl="0"/>
          <a:r>
            <a:rPr lang="tr-TR" smtClean="0"/>
            <a:t>«… kadınların kurtuluşunu tüm baskı biçimlerine karşı mücadelenin ve toplumdaki gerek siyasal, gerekse cinsel olarak sömürülen tüm sınıf ve grupların kurtuluşu yolundaki çabaların ayrılmaz bir parçası olarak görmek gerekmektedir.»</a:t>
          </a:r>
          <a:endParaRPr lang="tr-TR"/>
        </a:p>
      </dgm:t>
    </dgm:pt>
    <dgm:pt modelId="{43CA9821-6382-4025-9B8C-2FCC1928579F}" type="parTrans" cxnId="{92BDBD0B-D1DB-40C4-9FAF-6F684DF58BC2}">
      <dgm:prSet/>
      <dgm:spPr/>
      <dgm:t>
        <a:bodyPr/>
        <a:lstStyle/>
        <a:p>
          <a:endParaRPr lang="tr-TR"/>
        </a:p>
      </dgm:t>
    </dgm:pt>
    <dgm:pt modelId="{88503677-E3E2-411F-8CC6-BD89AD7FC436}" type="sibTrans" cxnId="{92BDBD0B-D1DB-40C4-9FAF-6F684DF58BC2}">
      <dgm:prSet/>
      <dgm:spPr/>
      <dgm:t>
        <a:bodyPr/>
        <a:lstStyle/>
        <a:p>
          <a:endParaRPr lang="tr-TR"/>
        </a:p>
      </dgm:t>
    </dgm:pt>
    <dgm:pt modelId="{1D7EDA72-4331-4418-86B2-F1CA617A65FF}" type="pres">
      <dgm:prSet presAssocID="{AE637DA5-BC5A-41C2-B161-F05AC7FC5726}" presName="linear" presStyleCnt="0">
        <dgm:presLayoutVars>
          <dgm:animLvl val="lvl"/>
          <dgm:resizeHandles val="exact"/>
        </dgm:presLayoutVars>
      </dgm:prSet>
      <dgm:spPr/>
    </dgm:pt>
    <dgm:pt modelId="{9D54C20A-18F5-4EC8-9D4B-694046B8F0BD}" type="pres">
      <dgm:prSet presAssocID="{21F285E5-8E4B-453E-8523-FC27C636C8A1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92BDBD0B-D1DB-40C4-9FAF-6F684DF58BC2}" srcId="{AE637DA5-BC5A-41C2-B161-F05AC7FC5726}" destId="{21F285E5-8E4B-453E-8523-FC27C636C8A1}" srcOrd="0" destOrd="0" parTransId="{43CA9821-6382-4025-9B8C-2FCC1928579F}" sibTransId="{88503677-E3E2-411F-8CC6-BD89AD7FC436}"/>
    <dgm:cxn modelId="{F4FD0B55-3254-4B46-9363-FE74CEF5E16B}" type="presOf" srcId="{AE637DA5-BC5A-41C2-B161-F05AC7FC5726}" destId="{1D7EDA72-4331-4418-86B2-F1CA617A65FF}" srcOrd="0" destOrd="0" presId="urn:microsoft.com/office/officeart/2005/8/layout/vList2"/>
    <dgm:cxn modelId="{2EB6C678-7A73-46B4-BC52-1C401E400FC3}" type="presOf" srcId="{21F285E5-8E4B-453E-8523-FC27C636C8A1}" destId="{9D54C20A-18F5-4EC8-9D4B-694046B8F0BD}" srcOrd="0" destOrd="0" presId="urn:microsoft.com/office/officeart/2005/8/layout/vList2"/>
    <dgm:cxn modelId="{6C321F58-4FAE-449D-BCE1-11FB01E7FD98}" type="presParOf" srcId="{1D7EDA72-4331-4418-86B2-F1CA617A65FF}" destId="{9D54C20A-18F5-4EC8-9D4B-694046B8F0B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EDCB4E8-23F1-4BE9-B7D9-AB7FED3EFD98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F05347F1-B7A1-4A92-B59D-551321777F49}">
      <dgm:prSet/>
      <dgm:spPr/>
      <dgm:t>
        <a:bodyPr/>
        <a:lstStyle/>
        <a:p>
          <a:pPr rtl="0"/>
          <a:r>
            <a:rPr lang="tr-TR" smtClean="0"/>
            <a:t>Din, ataerkil aileyi sürdürmede hukuki, eğitsel, polisiye ve psikiyatrik sistemlerle aynı işlevi görmektedir.</a:t>
          </a:r>
          <a:endParaRPr lang="tr-TR"/>
        </a:p>
      </dgm:t>
    </dgm:pt>
    <dgm:pt modelId="{5D986C9D-55AB-470F-9C37-5F57F7F2AE15}" type="parTrans" cxnId="{1BE50D81-659A-47E2-97BC-BD66B9C7EA8B}">
      <dgm:prSet/>
      <dgm:spPr/>
      <dgm:t>
        <a:bodyPr/>
        <a:lstStyle/>
        <a:p>
          <a:endParaRPr lang="tr-TR"/>
        </a:p>
      </dgm:t>
    </dgm:pt>
    <dgm:pt modelId="{01C43C79-5479-4E64-8EB8-902285D851AF}" type="sibTrans" cxnId="{1BE50D81-659A-47E2-97BC-BD66B9C7EA8B}">
      <dgm:prSet/>
      <dgm:spPr/>
      <dgm:t>
        <a:bodyPr/>
        <a:lstStyle/>
        <a:p>
          <a:endParaRPr lang="tr-TR"/>
        </a:p>
      </dgm:t>
    </dgm:pt>
    <dgm:pt modelId="{BAD05FFD-2F61-4A6D-856A-54C6BAEF0475}" type="pres">
      <dgm:prSet presAssocID="{DEDCB4E8-23F1-4BE9-B7D9-AB7FED3EFD98}" presName="compositeShape" presStyleCnt="0">
        <dgm:presLayoutVars>
          <dgm:chMax val="7"/>
          <dgm:dir/>
          <dgm:resizeHandles val="exact"/>
        </dgm:presLayoutVars>
      </dgm:prSet>
      <dgm:spPr/>
    </dgm:pt>
    <dgm:pt modelId="{0134F0E1-7B58-4A2E-A5E4-D82E8E181084}" type="pres">
      <dgm:prSet presAssocID="{F05347F1-B7A1-4A92-B59D-551321777F49}" presName="circ1TxSh" presStyleLbl="vennNode1" presStyleIdx="0" presStyleCnt="1"/>
      <dgm:spPr/>
    </dgm:pt>
  </dgm:ptLst>
  <dgm:cxnLst>
    <dgm:cxn modelId="{1BE50D81-659A-47E2-97BC-BD66B9C7EA8B}" srcId="{DEDCB4E8-23F1-4BE9-B7D9-AB7FED3EFD98}" destId="{F05347F1-B7A1-4A92-B59D-551321777F49}" srcOrd="0" destOrd="0" parTransId="{5D986C9D-55AB-470F-9C37-5F57F7F2AE15}" sibTransId="{01C43C79-5479-4E64-8EB8-902285D851AF}"/>
    <dgm:cxn modelId="{B524D469-189E-4883-8C83-7C6138B19B16}" type="presOf" srcId="{DEDCB4E8-23F1-4BE9-B7D9-AB7FED3EFD98}" destId="{BAD05FFD-2F61-4A6D-856A-54C6BAEF0475}" srcOrd="0" destOrd="0" presId="urn:microsoft.com/office/officeart/2005/8/layout/venn1"/>
    <dgm:cxn modelId="{AA05B9BE-006E-487B-AA7E-41A539CC8E44}" type="presOf" srcId="{F05347F1-B7A1-4A92-B59D-551321777F49}" destId="{0134F0E1-7B58-4A2E-A5E4-D82E8E181084}" srcOrd="0" destOrd="0" presId="urn:microsoft.com/office/officeart/2005/8/layout/venn1"/>
    <dgm:cxn modelId="{3B4D5501-2C52-4DCD-A482-F09A70891EDC}" type="presParOf" srcId="{BAD05FFD-2F61-4A6D-856A-54C6BAEF0475}" destId="{0134F0E1-7B58-4A2E-A5E4-D82E8E181084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ADC6F99-FA45-407D-B493-7E7A1E02306E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AAC80938-6506-47BD-8D2E-FFD029B7FF9D}">
      <dgm:prSet/>
      <dgm:spPr/>
      <dgm:t>
        <a:bodyPr/>
        <a:lstStyle/>
        <a:p>
          <a:pPr rtl="0"/>
          <a:r>
            <a:rPr lang="tr-TR" smtClean="0"/>
            <a:t>İnsanların temel ihtiyaçları dine değil ekonomiye dayanır. Tarihte de dini değerler ve normlar ekonomi tarafından biçimlendirilmiştir.</a:t>
          </a:r>
          <a:endParaRPr lang="tr-TR"/>
        </a:p>
      </dgm:t>
    </dgm:pt>
    <dgm:pt modelId="{F65BDB42-6EDA-4ACD-8F1C-8F1227E9968A}" type="parTrans" cxnId="{9B377B7E-F17B-4A87-A083-B76F855D1597}">
      <dgm:prSet/>
      <dgm:spPr/>
      <dgm:t>
        <a:bodyPr/>
        <a:lstStyle/>
        <a:p>
          <a:endParaRPr lang="tr-TR"/>
        </a:p>
      </dgm:t>
    </dgm:pt>
    <dgm:pt modelId="{DF448F8C-C81F-480E-8BBF-9DE458D3D4AE}" type="sibTrans" cxnId="{9B377B7E-F17B-4A87-A083-B76F855D1597}">
      <dgm:prSet/>
      <dgm:spPr/>
      <dgm:t>
        <a:bodyPr/>
        <a:lstStyle/>
        <a:p>
          <a:endParaRPr lang="tr-TR"/>
        </a:p>
      </dgm:t>
    </dgm:pt>
    <dgm:pt modelId="{439FFE79-95F2-4D0D-94AD-A8D7699AFDA7}" type="pres">
      <dgm:prSet presAssocID="{5ADC6F99-FA45-407D-B493-7E7A1E02306E}" presName="compositeShape" presStyleCnt="0">
        <dgm:presLayoutVars>
          <dgm:chMax val="7"/>
          <dgm:dir/>
          <dgm:resizeHandles val="exact"/>
        </dgm:presLayoutVars>
      </dgm:prSet>
      <dgm:spPr/>
    </dgm:pt>
    <dgm:pt modelId="{AAFD10CA-F9EA-47BB-A9D7-3C88FFCDDD56}" type="pres">
      <dgm:prSet presAssocID="{AAC80938-6506-47BD-8D2E-FFD029B7FF9D}" presName="circ1TxSh" presStyleLbl="vennNode1" presStyleIdx="0" presStyleCnt="1"/>
      <dgm:spPr/>
    </dgm:pt>
  </dgm:ptLst>
  <dgm:cxnLst>
    <dgm:cxn modelId="{9B377B7E-F17B-4A87-A083-B76F855D1597}" srcId="{5ADC6F99-FA45-407D-B493-7E7A1E02306E}" destId="{AAC80938-6506-47BD-8D2E-FFD029B7FF9D}" srcOrd="0" destOrd="0" parTransId="{F65BDB42-6EDA-4ACD-8F1C-8F1227E9968A}" sibTransId="{DF448F8C-C81F-480E-8BBF-9DE458D3D4AE}"/>
    <dgm:cxn modelId="{62DC9047-56F3-406D-8CF9-3CCE631915C3}" type="presOf" srcId="{AAC80938-6506-47BD-8D2E-FFD029B7FF9D}" destId="{AAFD10CA-F9EA-47BB-A9D7-3C88FFCDDD56}" srcOrd="0" destOrd="0" presId="urn:microsoft.com/office/officeart/2005/8/layout/venn1"/>
    <dgm:cxn modelId="{C043C5C1-2654-4A3C-9663-1435FE217DB9}" type="presOf" srcId="{5ADC6F99-FA45-407D-B493-7E7A1E02306E}" destId="{439FFE79-95F2-4D0D-94AD-A8D7699AFDA7}" srcOrd="0" destOrd="0" presId="urn:microsoft.com/office/officeart/2005/8/layout/venn1"/>
    <dgm:cxn modelId="{D1690323-1419-46E1-8955-DDD0C876AEA9}" type="presParOf" srcId="{439FFE79-95F2-4D0D-94AD-A8D7699AFDA7}" destId="{AAFD10CA-F9EA-47BB-A9D7-3C88FFCDDD56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9FC718B-1075-4FB6-AD7D-1F8202AEA55D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6BB8FD52-2679-4203-8F96-9F76DE822A91}">
      <dgm:prSet/>
      <dgm:spPr/>
      <dgm:t>
        <a:bodyPr/>
        <a:lstStyle/>
        <a:p>
          <a:pPr rtl="0"/>
          <a:r>
            <a:rPr lang="tr-TR" smtClean="0"/>
            <a:t>Kadınların Arap toplumlarındaki durumu konusunda  hala dinin asıl neden olduğu üzerinde durulmaktadır. </a:t>
          </a:r>
          <a:endParaRPr lang="tr-TR"/>
        </a:p>
      </dgm:t>
    </dgm:pt>
    <dgm:pt modelId="{C7BC642F-DDBF-4C7D-8C4D-A1E560CF6E1A}" type="parTrans" cxnId="{0712B7BB-BDD6-4360-B294-3F0F6A1EF564}">
      <dgm:prSet/>
      <dgm:spPr/>
      <dgm:t>
        <a:bodyPr/>
        <a:lstStyle/>
        <a:p>
          <a:endParaRPr lang="tr-TR"/>
        </a:p>
      </dgm:t>
    </dgm:pt>
    <dgm:pt modelId="{9EDFBFF8-A2EB-4EEC-A6B9-227A53D014B5}" type="sibTrans" cxnId="{0712B7BB-BDD6-4360-B294-3F0F6A1EF564}">
      <dgm:prSet/>
      <dgm:spPr/>
      <dgm:t>
        <a:bodyPr/>
        <a:lstStyle/>
        <a:p>
          <a:endParaRPr lang="tr-TR"/>
        </a:p>
      </dgm:t>
    </dgm:pt>
    <dgm:pt modelId="{6E3CB926-5AF2-4BE9-9978-ACF9E4D61FF9}">
      <dgm:prSet/>
      <dgm:spPr/>
      <dgm:t>
        <a:bodyPr/>
        <a:lstStyle/>
        <a:p>
          <a:pPr rtl="0"/>
          <a:r>
            <a:rPr lang="tr-TR" smtClean="0"/>
            <a:t>Bu durum ilgili araştırmacıların Arap kadınlar hususunda İslam’ı diğer dinlerden ayırmaları üzerinden gözlemlenmektedir. </a:t>
          </a:r>
          <a:endParaRPr lang="tr-TR"/>
        </a:p>
      </dgm:t>
    </dgm:pt>
    <dgm:pt modelId="{061E58BB-D39C-4F1B-9450-968EA9A50708}" type="parTrans" cxnId="{E7C997CD-0A0A-4682-BF72-D44ECC3C6980}">
      <dgm:prSet/>
      <dgm:spPr/>
      <dgm:t>
        <a:bodyPr/>
        <a:lstStyle/>
        <a:p>
          <a:endParaRPr lang="tr-TR"/>
        </a:p>
      </dgm:t>
    </dgm:pt>
    <dgm:pt modelId="{2DF74B96-394C-4ECA-9994-7449F1FBA10B}" type="sibTrans" cxnId="{E7C997CD-0A0A-4682-BF72-D44ECC3C6980}">
      <dgm:prSet/>
      <dgm:spPr/>
      <dgm:t>
        <a:bodyPr/>
        <a:lstStyle/>
        <a:p>
          <a:endParaRPr lang="tr-TR"/>
        </a:p>
      </dgm:t>
    </dgm:pt>
    <dgm:pt modelId="{E669307B-26AF-46C5-BB0D-80AFA12D9708}" type="pres">
      <dgm:prSet presAssocID="{F9FC718B-1075-4FB6-AD7D-1F8202AEA55D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EB51BE34-ED8C-4A82-B4A1-ED16EBBA760E}" type="pres">
      <dgm:prSet presAssocID="{6BB8FD52-2679-4203-8F96-9F76DE822A91}" presName="circle1" presStyleLbl="node1" presStyleIdx="0" presStyleCnt="2"/>
      <dgm:spPr/>
    </dgm:pt>
    <dgm:pt modelId="{C2E4552E-2D95-4B33-9655-91800E6085B5}" type="pres">
      <dgm:prSet presAssocID="{6BB8FD52-2679-4203-8F96-9F76DE822A91}" presName="space" presStyleCnt="0"/>
      <dgm:spPr/>
    </dgm:pt>
    <dgm:pt modelId="{4A2675F3-AE34-4EC8-BA4B-D633133B14B0}" type="pres">
      <dgm:prSet presAssocID="{6BB8FD52-2679-4203-8F96-9F76DE822A91}" presName="rect1" presStyleLbl="alignAcc1" presStyleIdx="0" presStyleCnt="2"/>
      <dgm:spPr/>
    </dgm:pt>
    <dgm:pt modelId="{523314BF-34B4-4C64-8FD8-AEF6407CE9E8}" type="pres">
      <dgm:prSet presAssocID="{6E3CB926-5AF2-4BE9-9978-ACF9E4D61FF9}" presName="vertSpace2" presStyleLbl="node1" presStyleIdx="0" presStyleCnt="2"/>
      <dgm:spPr/>
    </dgm:pt>
    <dgm:pt modelId="{FB561F40-3148-46E5-B73C-49BFC95B1858}" type="pres">
      <dgm:prSet presAssocID="{6E3CB926-5AF2-4BE9-9978-ACF9E4D61FF9}" presName="circle2" presStyleLbl="node1" presStyleIdx="1" presStyleCnt="2"/>
      <dgm:spPr/>
    </dgm:pt>
    <dgm:pt modelId="{7CBE02EF-20AD-44F3-8737-09BDCC28D25A}" type="pres">
      <dgm:prSet presAssocID="{6E3CB926-5AF2-4BE9-9978-ACF9E4D61FF9}" presName="rect2" presStyleLbl="alignAcc1" presStyleIdx="1" presStyleCnt="2"/>
      <dgm:spPr/>
    </dgm:pt>
    <dgm:pt modelId="{31CA50E8-306D-47CF-AB72-A76DA7C55DDA}" type="pres">
      <dgm:prSet presAssocID="{6BB8FD52-2679-4203-8F96-9F76DE822A91}" presName="rect1ParTxNoCh" presStyleLbl="alignAcc1" presStyleIdx="1" presStyleCnt="2">
        <dgm:presLayoutVars>
          <dgm:chMax val="1"/>
          <dgm:bulletEnabled val="1"/>
        </dgm:presLayoutVars>
      </dgm:prSet>
      <dgm:spPr/>
    </dgm:pt>
    <dgm:pt modelId="{F0C937CB-CDE7-426B-BAC1-B8D1206B2091}" type="pres">
      <dgm:prSet presAssocID="{6E3CB926-5AF2-4BE9-9978-ACF9E4D61FF9}" presName="rect2ParTxNoCh" presStyleLbl="alignAcc1" presStyleIdx="1" presStyleCnt="2">
        <dgm:presLayoutVars>
          <dgm:chMax val="1"/>
          <dgm:bulletEnabled val="1"/>
        </dgm:presLayoutVars>
      </dgm:prSet>
      <dgm:spPr/>
    </dgm:pt>
  </dgm:ptLst>
  <dgm:cxnLst>
    <dgm:cxn modelId="{0712B7BB-BDD6-4360-B294-3F0F6A1EF564}" srcId="{F9FC718B-1075-4FB6-AD7D-1F8202AEA55D}" destId="{6BB8FD52-2679-4203-8F96-9F76DE822A91}" srcOrd="0" destOrd="0" parTransId="{C7BC642F-DDBF-4C7D-8C4D-A1E560CF6E1A}" sibTransId="{9EDFBFF8-A2EB-4EEC-A6B9-227A53D014B5}"/>
    <dgm:cxn modelId="{EBAF13A4-2DF9-4699-BDC9-D5700275EA29}" type="presOf" srcId="{6BB8FD52-2679-4203-8F96-9F76DE822A91}" destId="{31CA50E8-306D-47CF-AB72-A76DA7C55DDA}" srcOrd="1" destOrd="0" presId="urn:microsoft.com/office/officeart/2005/8/layout/target3"/>
    <dgm:cxn modelId="{5791CE18-A103-4283-9BDB-58F34B45CEA2}" type="presOf" srcId="{F9FC718B-1075-4FB6-AD7D-1F8202AEA55D}" destId="{E669307B-26AF-46C5-BB0D-80AFA12D9708}" srcOrd="0" destOrd="0" presId="urn:microsoft.com/office/officeart/2005/8/layout/target3"/>
    <dgm:cxn modelId="{4A3AD6B5-AD55-4065-A650-DB4620DD480D}" type="presOf" srcId="{6BB8FD52-2679-4203-8F96-9F76DE822A91}" destId="{4A2675F3-AE34-4EC8-BA4B-D633133B14B0}" srcOrd="0" destOrd="0" presId="urn:microsoft.com/office/officeart/2005/8/layout/target3"/>
    <dgm:cxn modelId="{E7C997CD-0A0A-4682-BF72-D44ECC3C6980}" srcId="{F9FC718B-1075-4FB6-AD7D-1F8202AEA55D}" destId="{6E3CB926-5AF2-4BE9-9978-ACF9E4D61FF9}" srcOrd="1" destOrd="0" parTransId="{061E58BB-D39C-4F1B-9450-968EA9A50708}" sibTransId="{2DF74B96-394C-4ECA-9994-7449F1FBA10B}"/>
    <dgm:cxn modelId="{CB8F0891-A5B3-4425-945E-79C7F66B794C}" type="presOf" srcId="{6E3CB926-5AF2-4BE9-9978-ACF9E4D61FF9}" destId="{7CBE02EF-20AD-44F3-8737-09BDCC28D25A}" srcOrd="0" destOrd="0" presId="urn:microsoft.com/office/officeart/2005/8/layout/target3"/>
    <dgm:cxn modelId="{7BABB1EE-8F6A-43DD-B3FF-3E5EDA82EB76}" type="presOf" srcId="{6E3CB926-5AF2-4BE9-9978-ACF9E4D61FF9}" destId="{F0C937CB-CDE7-426B-BAC1-B8D1206B2091}" srcOrd="1" destOrd="0" presId="urn:microsoft.com/office/officeart/2005/8/layout/target3"/>
    <dgm:cxn modelId="{38E6FD25-0716-49B6-AB0B-FC51742DBB38}" type="presParOf" srcId="{E669307B-26AF-46C5-BB0D-80AFA12D9708}" destId="{EB51BE34-ED8C-4A82-B4A1-ED16EBBA760E}" srcOrd="0" destOrd="0" presId="urn:microsoft.com/office/officeart/2005/8/layout/target3"/>
    <dgm:cxn modelId="{484B16F7-8FC5-4D46-A3DD-33F7E8488B91}" type="presParOf" srcId="{E669307B-26AF-46C5-BB0D-80AFA12D9708}" destId="{C2E4552E-2D95-4B33-9655-91800E6085B5}" srcOrd="1" destOrd="0" presId="urn:microsoft.com/office/officeart/2005/8/layout/target3"/>
    <dgm:cxn modelId="{929A4BCB-0292-4D54-86F7-55FEBBDEC082}" type="presParOf" srcId="{E669307B-26AF-46C5-BB0D-80AFA12D9708}" destId="{4A2675F3-AE34-4EC8-BA4B-D633133B14B0}" srcOrd="2" destOrd="0" presId="urn:microsoft.com/office/officeart/2005/8/layout/target3"/>
    <dgm:cxn modelId="{B5389BD0-EBAE-4D05-AF78-F1A0AD97887B}" type="presParOf" srcId="{E669307B-26AF-46C5-BB0D-80AFA12D9708}" destId="{523314BF-34B4-4C64-8FD8-AEF6407CE9E8}" srcOrd="3" destOrd="0" presId="urn:microsoft.com/office/officeart/2005/8/layout/target3"/>
    <dgm:cxn modelId="{7EFDD603-4CAA-4FEA-ABAC-C0D96C5B2405}" type="presParOf" srcId="{E669307B-26AF-46C5-BB0D-80AFA12D9708}" destId="{FB561F40-3148-46E5-B73C-49BFC95B1858}" srcOrd="4" destOrd="0" presId="urn:microsoft.com/office/officeart/2005/8/layout/target3"/>
    <dgm:cxn modelId="{1742B124-D4E5-4EE0-A2CD-F00279CA84FF}" type="presParOf" srcId="{E669307B-26AF-46C5-BB0D-80AFA12D9708}" destId="{7CBE02EF-20AD-44F3-8737-09BDCC28D25A}" srcOrd="5" destOrd="0" presId="urn:microsoft.com/office/officeart/2005/8/layout/target3"/>
    <dgm:cxn modelId="{0966C557-4FF1-4250-B54E-17F387971287}" type="presParOf" srcId="{E669307B-26AF-46C5-BB0D-80AFA12D9708}" destId="{31CA50E8-306D-47CF-AB72-A76DA7C55DDA}" srcOrd="6" destOrd="0" presId="urn:microsoft.com/office/officeart/2005/8/layout/target3"/>
    <dgm:cxn modelId="{E0B05533-C8E7-4D1F-81DF-FAC7E7FE8DC2}" type="presParOf" srcId="{E669307B-26AF-46C5-BB0D-80AFA12D9708}" destId="{F0C937CB-CDE7-426B-BAC1-B8D1206B2091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CAE9487-1E67-457A-9F5A-032A87BFC866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C424CA3B-BC49-4B61-85C8-F81CAE60FB23}">
      <dgm:prSet/>
      <dgm:spPr/>
      <dgm:t>
        <a:bodyPr/>
        <a:lstStyle/>
        <a:p>
          <a:pPr rtl="0"/>
          <a:r>
            <a:rPr lang="tr-TR" smtClean="0"/>
            <a:t>İslam’ın rolü eksik ya da yanlış olarak anlaşılmaktadır.</a:t>
          </a:r>
          <a:endParaRPr lang="tr-TR"/>
        </a:p>
      </dgm:t>
    </dgm:pt>
    <dgm:pt modelId="{5A541398-E7AD-4245-A5CD-2388024E0B52}" type="parTrans" cxnId="{0CD140EE-44A8-4E0D-9BB8-C6C47FC31839}">
      <dgm:prSet/>
      <dgm:spPr/>
      <dgm:t>
        <a:bodyPr/>
        <a:lstStyle/>
        <a:p>
          <a:endParaRPr lang="tr-TR"/>
        </a:p>
      </dgm:t>
    </dgm:pt>
    <dgm:pt modelId="{7245276E-B0AE-449C-85A1-35B20E6FD9B0}" type="sibTrans" cxnId="{0CD140EE-44A8-4E0D-9BB8-C6C47FC31839}">
      <dgm:prSet/>
      <dgm:spPr/>
      <dgm:t>
        <a:bodyPr/>
        <a:lstStyle/>
        <a:p>
          <a:endParaRPr lang="tr-TR"/>
        </a:p>
      </dgm:t>
    </dgm:pt>
    <dgm:pt modelId="{00CDF355-2C6B-4EB1-9945-CF5F8B88E3D9}">
      <dgm:prSet/>
      <dgm:spPr/>
      <dgm:t>
        <a:bodyPr/>
        <a:lstStyle/>
        <a:p>
          <a:pPr rtl="0"/>
          <a:r>
            <a:rPr lang="tr-TR" smtClean="0"/>
            <a:t>İslami nas ve sistemlerin önyargılı olarak değerlendirilmesi olasılığı da vardır. </a:t>
          </a:r>
          <a:endParaRPr lang="tr-TR"/>
        </a:p>
      </dgm:t>
    </dgm:pt>
    <dgm:pt modelId="{E166C843-118C-4526-8CC4-48DF13C7FCF1}" type="parTrans" cxnId="{0E0C613A-8686-47A9-834D-272EEF8AA38E}">
      <dgm:prSet/>
      <dgm:spPr/>
      <dgm:t>
        <a:bodyPr/>
        <a:lstStyle/>
        <a:p>
          <a:endParaRPr lang="tr-TR"/>
        </a:p>
      </dgm:t>
    </dgm:pt>
    <dgm:pt modelId="{C6C525E8-9323-4F2E-BA5D-3F7B2A20FAE3}" type="sibTrans" cxnId="{0E0C613A-8686-47A9-834D-272EEF8AA38E}">
      <dgm:prSet/>
      <dgm:spPr/>
      <dgm:t>
        <a:bodyPr/>
        <a:lstStyle/>
        <a:p>
          <a:endParaRPr lang="tr-TR"/>
        </a:p>
      </dgm:t>
    </dgm:pt>
    <dgm:pt modelId="{086EE81D-92EA-425B-AEAC-C58BE3A4E35B}">
      <dgm:prSet/>
      <dgm:spPr/>
      <dgm:t>
        <a:bodyPr/>
        <a:lstStyle/>
        <a:p>
          <a:pPr rtl="0"/>
          <a:r>
            <a:rPr lang="tr-TR" smtClean="0"/>
            <a:t>Yeni sömürgeciliğe bağlılık duyan yönetici sınıfların çıkarlarının üstünü örtmenin bir taktiği olarak da düşünülebilir.</a:t>
          </a:r>
          <a:endParaRPr lang="tr-TR"/>
        </a:p>
      </dgm:t>
    </dgm:pt>
    <dgm:pt modelId="{35D9211E-83B3-4E15-A47A-0A589ED680B6}" type="parTrans" cxnId="{55C7A177-EA3C-4E60-AF8E-006631FB14A4}">
      <dgm:prSet/>
      <dgm:spPr/>
      <dgm:t>
        <a:bodyPr/>
        <a:lstStyle/>
        <a:p>
          <a:endParaRPr lang="tr-TR"/>
        </a:p>
      </dgm:t>
    </dgm:pt>
    <dgm:pt modelId="{37AC648F-3073-4D81-B938-77ACAD13D471}" type="sibTrans" cxnId="{55C7A177-EA3C-4E60-AF8E-006631FB14A4}">
      <dgm:prSet/>
      <dgm:spPr/>
      <dgm:t>
        <a:bodyPr/>
        <a:lstStyle/>
        <a:p>
          <a:endParaRPr lang="tr-TR"/>
        </a:p>
      </dgm:t>
    </dgm:pt>
    <dgm:pt modelId="{67EC5AF7-8F38-481C-800C-2B1F838A9026}" type="pres">
      <dgm:prSet presAssocID="{3CAE9487-1E67-457A-9F5A-032A87BFC866}" presName="Name0" presStyleCnt="0">
        <dgm:presLayoutVars>
          <dgm:dir/>
          <dgm:resizeHandles val="exact"/>
        </dgm:presLayoutVars>
      </dgm:prSet>
      <dgm:spPr/>
    </dgm:pt>
    <dgm:pt modelId="{679D524E-20E1-467F-9A56-D1F05AB8876C}" type="pres">
      <dgm:prSet presAssocID="{3CAE9487-1E67-457A-9F5A-032A87BFC866}" presName="fgShape" presStyleLbl="fgShp" presStyleIdx="0" presStyleCnt="1"/>
      <dgm:spPr/>
    </dgm:pt>
    <dgm:pt modelId="{02DBB5C8-54BC-41D4-823A-7A7C92053269}" type="pres">
      <dgm:prSet presAssocID="{3CAE9487-1E67-457A-9F5A-032A87BFC866}" presName="linComp" presStyleCnt="0"/>
      <dgm:spPr/>
    </dgm:pt>
    <dgm:pt modelId="{85AFEBF3-C696-48A9-8E1E-60DE2E18E250}" type="pres">
      <dgm:prSet presAssocID="{C424CA3B-BC49-4B61-85C8-F81CAE60FB23}" presName="compNode" presStyleCnt="0"/>
      <dgm:spPr/>
    </dgm:pt>
    <dgm:pt modelId="{0D5D6A41-B98A-4B68-9631-F0C148924DBB}" type="pres">
      <dgm:prSet presAssocID="{C424CA3B-BC49-4B61-85C8-F81CAE60FB23}" presName="bkgdShape" presStyleLbl="node1" presStyleIdx="0" presStyleCnt="3"/>
      <dgm:spPr/>
    </dgm:pt>
    <dgm:pt modelId="{90211A56-1085-4C67-99C3-6DF5F1663C22}" type="pres">
      <dgm:prSet presAssocID="{C424CA3B-BC49-4B61-85C8-F81CAE60FB23}" presName="nodeTx" presStyleLbl="node1" presStyleIdx="0" presStyleCnt="3">
        <dgm:presLayoutVars>
          <dgm:bulletEnabled val="1"/>
        </dgm:presLayoutVars>
      </dgm:prSet>
      <dgm:spPr/>
    </dgm:pt>
    <dgm:pt modelId="{C7913186-8F97-41E9-BA62-0AF85F1B799D}" type="pres">
      <dgm:prSet presAssocID="{C424CA3B-BC49-4B61-85C8-F81CAE60FB23}" presName="invisiNode" presStyleLbl="node1" presStyleIdx="0" presStyleCnt="3"/>
      <dgm:spPr/>
    </dgm:pt>
    <dgm:pt modelId="{3B97965B-DB95-492A-A9DC-C078389DAB00}" type="pres">
      <dgm:prSet presAssocID="{C424CA3B-BC49-4B61-85C8-F81CAE60FB23}" presName="imagNode" presStyleLbl="fgImgPlace1" presStyleIdx="0" presStyleCnt="3"/>
      <dgm:spPr/>
    </dgm:pt>
    <dgm:pt modelId="{D3DB4737-46FB-4715-832D-140661040F0E}" type="pres">
      <dgm:prSet presAssocID="{7245276E-B0AE-449C-85A1-35B20E6FD9B0}" presName="sibTrans" presStyleLbl="sibTrans2D1" presStyleIdx="0" presStyleCnt="0"/>
      <dgm:spPr/>
    </dgm:pt>
    <dgm:pt modelId="{CAF1846A-B430-4223-88F2-4FED3AEA85C8}" type="pres">
      <dgm:prSet presAssocID="{00CDF355-2C6B-4EB1-9945-CF5F8B88E3D9}" presName="compNode" presStyleCnt="0"/>
      <dgm:spPr/>
    </dgm:pt>
    <dgm:pt modelId="{E6956BFF-ED50-487A-B67E-BDBDC001C910}" type="pres">
      <dgm:prSet presAssocID="{00CDF355-2C6B-4EB1-9945-CF5F8B88E3D9}" presName="bkgdShape" presStyleLbl="node1" presStyleIdx="1" presStyleCnt="3"/>
      <dgm:spPr/>
    </dgm:pt>
    <dgm:pt modelId="{B562FF8A-DB71-4A13-ABFC-591D47760F1D}" type="pres">
      <dgm:prSet presAssocID="{00CDF355-2C6B-4EB1-9945-CF5F8B88E3D9}" presName="nodeTx" presStyleLbl="node1" presStyleIdx="1" presStyleCnt="3">
        <dgm:presLayoutVars>
          <dgm:bulletEnabled val="1"/>
        </dgm:presLayoutVars>
      </dgm:prSet>
      <dgm:spPr/>
    </dgm:pt>
    <dgm:pt modelId="{B6D21D94-AFD4-4F89-A4AB-890BDD053228}" type="pres">
      <dgm:prSet presAssocID="{00CDF355-2C6B-4EB1-9945-CF5F8B88E3D9}" presName="invisiNode" presStyleLbl="node1" presStyleIdx="1" presStyleCnt="3"/>
      <dgm:spPr/>
    </dgm:pt>
    <dgm:pt modelId="{BB4CD943-F306-4052-9942-2387135A5B19}" type="pres">
      <dgm:prSet presAssocID="{00CDF355-2C6B-4EB1-9945-CF5F8B88E3D9}" presName="imagNode" presStyleLbl="fgImgPlace1" presStyleIdx="1" presStyleCnt="3"/>
      <dgm:spPr/>
    </dgm:pt>
    <dgm:pt modelId="{8A758E67-60E1-45A7-BA5D-8218E070545C}" type="pres">
      <dgm:prSet presAssocID="{C6C525E8-9323-4F2E-BA5D-3F7B2A20FAE3}" presName="sibTrans" presStyleLbl="sibTrans2D1" presStyleIdx="0" presStyleCnt="0"/>
      <dgm:spPr/>
    </dgm:pt>
    <dgm:pt modelId="{077EC36B-14CA-4EF0-9F4D-DDA2C46D6BEE}" type="pres">
      <dgm:prSet presAssocID="{086EE81D-92EA-425B-AEAC-C58BE3A4E35B}" presName="compNode" presStyleCnt="0"/>
      <dgm:spPr/>
    </dgm:pt>
    <dgm:pt modelId="{FAE12784-18FD-457D-A26C-A58CD2597439}" type="pres">
      <dgm:prSet presAssocID="{086EE81D-92EA-425B-AEAC-C58BE3A4E35B}" presName="bkgdShape" presStyleLbl="node1" presStyleIdx="2" presStyleCnt="3"/>
      <dgm:spPr/>
    </dgm:pt>
    <dgm:pt modelId="{B3118241-4B5D-4AC2-9CDF-60A877A53642}" type="pres">
      <dgm:prSet presAssocID="{086EE81D-92EA-425B-AEAC-C58BE3A4E35B}" presName="nodeTx" presStyleLbl="node1" presStyleIdx="2" presStyleCnt="3">
        <dgm:presLayoutVars>
          <dgm:bulletEnabled val="1"/>
        </dgm:presLayoutVars>
      </dgm:prSet>
      <dgm:spPr/>
    </dgm:pt>
    <dgm:pt modelId="{82C48D2E-73A9-4C37-A613-41DE0CAE12A9}" type="pres">
      <dgm:prSet presAssocID="{086EE81D-92EA-425B-AEAC-C58BE3A4E35B}" presName="invisiNode" presStyleLbl="node1" presStyleIdx="2" presStyleCnt="3"/>
      <dgm:spPr/>
    </dgm:pt>
    <dgm:pt modelId="{32BD0585-FAB9-438C-A1B2-D7EF1B6801F0}" type="pres">
      <dgm:prSet presAssocID="{086EE81D-92EA-425B-AEAC-C58BE3A4E35B}" presName="imagNode" presStyleLbl="fgImgPlace1" presStyleIdx="2" presStyleCnt="3"/>
      <dgm:spPr/>
    </dgm:pt>
  </dgm:ptLst>
  <dgm:cxnLst>
    <dgm:cxn modelId="{3AC850AB-4A34-4996-A8C4-DA873B9354BE}" type="presOf" srcId="{7245276E-B0AE-449C-85A1-35B20E6FD9B0}" destId="{D3DB4737-46FB-4715-832D-140661040F0E}" srcOrd="0" destOrd="0" presId="urn:microsoft.com/office/officeart/2005/8/layout/hList7"/>
    <dgm:cxn modelId="{745E35E9-B758-467A-BDD9-D36192661C89}" type="presOf" srcId="{C424CA3B-BC49-4B61-85C8-F81CAE60FB23}" destId="{90211A56-1085-4C67-99C3-6DF5F1663C22}" srcOrd="1" destOrd="0" presId="urn:microsoft.com/office/officeart/2005/8/layout/hList7"/>
    <dgm:cxn modelId="{A19DC8A4-7B5B-4693-A3F6-7C3564B6A789}" type="presOf" srcId="{00CDF355-2C6B-4EB1-9945-CF5F8B88E3D9}" destId="{B562FF8A-DB71-4A13-ABFC-591D47760F1D}" srcOrd="1" destOrd="0" presId="urn:microsoft.com/office/officeart/2005/8/layout/hList7"/>
    <dgm:cxn modelId="{E42822BF-000A-4CC9-937A-8FB3CE7526A1}" type="presOf" srcId="{086EE81D-92EA-425B-AEAC-C58BE3A4E35B}" destId="{B3118241-4B5D-4AC2-9CDF-60A877A53642}" srcOrd="1" destOrd="0" presId="urn:microsoft.com/office/officeart/2005/8/layout/hList7"/>
    <dgm:cxn modelId="{447B8D01-7E60-4E3B-86AC-3DC068471B69}" type="presOf" srcId="{086EE81D-92EA-425B-AEAC-C58BE3A4E35B}" destId="{FAE12784-18FD-457D-A26C-A58CD2597439}" srcOrd="0" destOrd="0" presId="urn:microsoft.com/office/officeart/2005/8/layout/hList7"/>
    <dgm:cxn modelId="{0E0C613A-8686-47A9-834D-272EEF8AA38E}" srcId="{3CAE9487-1E67-457A-9F5A-032A87BFC866}" destId="{00CDF355-2C6B-4EB1-9945-CF5F8B88E3D9}" srcOrd="1" destOrd="0" parTransId="{E166C843-118C-4526-8CC4-48DF13C7FCF1}" sibTransId="{C6C525E8-9323-4F2E-BA5D-3F7B2A20FAE3}"/>
    <dgm:cxn modelId="{7048EBF7-4EF0-428E-804F-3C0E9333202E}" type="presOf" srcId="{3CAE9487-1E67-457A-9F5A-032A87BFC866}" destId="{67EC5AF7-8F38-481C-800C-2B1F838A9026}" srcOrd="0" destOrd="0" presId="urn:microsoft.com/office/officeart/2005/8/layout/hList7"/>
    <dgm:cxn modelId="{0CD140EE-44A8-4E0D-9BB8-C6C47FC31839}" srcId="{3CAE9487-1E67-457A-9F5A-032A87BFC866}" destId="{C424CA3B-BC49-4B61-85C8-F81CAE60FB23}" srcOrd="0" destOrd="0" parTransId="{5A541398-E7AD-4245-A5CD-2388024E0B52}" sibTransId="{7245276E-B0AE-449C-85A1-35B20E6FD9B0}"/>
    <dgm:cxn modelId="{5D405CEC-D9BC-4882-8E00-1F651025CA37}" type="presOf" srcId="{00CDF355-2C6B-4EB1-9945-CF5F8B88E3D9}" destId="{E6956BFF-ED50-487A-B67E-BDBDC001C910}" srcOrd="0" destOrd="0" presId="urn:microsoft.com/office/officeart/2005/8/layout/hList7"/>
    <dgm:cxn modelId="{4A6D4118-B6A2-4C52-A040-849D41499CFD}" type="presOf" srcId="{C6C525E8-9323-4F2E-BA5D-3F7B2A20FAE3}" destId="{8A758E67-60E1-45A7-BA5D-8218E070545C}" srcOrd="0" destOrd="0" presId="urn:microsoft.com/office/officeart/2005/8/layout/hList7"/>
    <dgm:cxn modelId="{55C7A177-EA3C-4E60-AF8E-006631FB14A4}" srcId="{3CAE9487-1E67-457A-9F5A-032A87BFC866}" destId="{086EE81D-92EA-425B-AEAC-C58BE3A4E35B}" srcOrd="2" destOrd="0" parTransId="{35D9211E-83B3-4E15-A47A-0A589ED680B6}" sibTransId="{37AC648F-3073-4D81-B938-77ACAD13D471}"/>
    <dgm:cxn modelId="{F514D545-F949-4BC7-B2A4-DAED06A73475}" type="presOf" srcId="{C424CA3B-BC49-4B61-85C8-F81CAE60FB23}" destId="{0D5D6A41-B98A-4B68-9631-F0C148924DBB}" srcOrd="0" destOrd="0" presId="urn:microsoft.com/office/officeart/2005/8/layout/hList7"/>
    <dgm:cxn modelId="{08B82B52-5059-421B-B18B-B8301DE3AE5F}" type="presParOf" srcId="{67EC5AF7-8F38-481C-800C-2B1F838A9026}" destId="{679D524E-20E1-467F-9A56-D1F05AB8876C}" srcOrd="0" destOrd="0" presId="urn:microsoft.com/office/officeart/2005/8/layout/hList7"/>
    <dgm:cxn modelId="{10A03F58-13B3-45B1-825A-5E3233F04FFD}" type="presParOf" srcId="{67EC5AF7-8F38-481C-800C-2B1F838A9026}" destId="{02DBB5C8-54BC-41D4-823A-7A7C92053269}" srcOrd="1" destOrd="0" presId="urn:microsoft.com/office/officeart/2005/8/layout/hList7"/>
    <dgm:cxn modelId="{29F2EC4F-7782-4549-A4A1-7FAD9393F5C1}" type="presParOf" srcId="{02DBB5C8-54BC-41D4-823A-7A7C92053269}" destId="{85AFEBF3-C696-48A9-8E1E-60DE2E18E250}" srcOrd="0" destOrd="0" presId="urn:microsoft.com/office/officeart/2005/8/layout/hList7"/>
    <dgm:cxn modelId="{C7ABADB5-3721-4BBE-AABC-8B5B6CCE9C33}" type="presParOf" srcId="{85AFEBF3-C696-48A9-8E1E-60DE2E18E250}" destId="{0D5D6A41-B98A-4B68-9631-F0C148924DBB}" srcOrd="0" destOrd="0" presId="urn:microsoft.com/office/officeart/2005/8/layout/hList7"/>
    <dgm:cxn modelId="{1AF7B23B-167A-48A4-8E26-018C80EDC43D}" type="presParOf" srcId="{85AFEBF3-C696-48A9-8E1E-60DE2E18E250}" destId="{90211A56-1085-4C67-99C3-6DF5F1663C22}" srcOrd="1" destOrd="0" presId="urn:microsoft.com/office/officeart/2005/8/layout/hList7"/>
    <dgm:cxn modelId="{8640DF2A-B364-4EDE-A84A-FCC17A198E1D}" type="presParOf" srcId="{85AFEBF3-C696-48A9-8E1E-60DE2E18E250}" destId="{C7913186-8F97-41E9-BA62-0AF85F1B799D}" srcOrd="2" destOrd="0" presId="urn:microsoft.com/office/officeart/2005/8/layout/hList7"/>
    <dgm:cxn modelId="{C780B3CC-46A7-4540-817B-39A20ED6ED9B}" type="presParOf" srcId="{85AFEBF3-C696-48A9-8E1E-60DE2E18E250}" destId="{3B97965B-DB95-492A-A9DC-C078389DAB00}" srcOrd="3" destOrd="0" presId="urn:microsoft.com/office/officeart/2005/8/layout/hList7"/>
    <dgm:cxn modelId="{FA82F243-D114-4F67-9484-A5D04A769DCF}" type="presParOf" srcId="{02DBB5C8-54BC-41D4-823A-7A7C92053269}" destId="{D3DB4737-46FB-4715-832D-140661040F0E}" srcOrd="1" destOrd="0" presId="urn:microsoft.com/office/officeart/2005/8/layout/hList7"/>
    <dgm:cxn modelId="{B892CF5E-56BD-4949-ADBE-6ECA9277050B}" type="presParOf" srcId="{02DBB5C8-54BC-41D4-823A-7A7C92053269}" destId="{CAF1846A-B430-4223-88F2-4FED3AEA85C8}" srcOrd="2" destOrd="0" presId="urn:microsoft.com/office/officeart/2005/8/layout/hList7"/>
    <dgm:cxn modelId="{B159A5B2-2431-4E90-8EE0-20ECED150BED}" type="presParOf" srcId="{CAF1846A-B430-4223-88F2-4FED3AEA85C8}" destId="{E6956BFF-ED50-487A-B67E-BDBDC001C910}" srcOrd="0" destOrd="0" presId="urn:microsoft.com/office/officeart/2005/8/layout/hList7"/>
    <dgm:cxn modelId="{17696C87-9F55-46A8-8A07-A25A4C66CEBE}" type="presParOf" srcId="{CAF1846A-B430-4223-88F2-4FED3AEA85C8}" destId="{B562FF8A-DB71-4A13-ABFC-591D47760F1D}" srcOrd="1" destOrd="0" presId="urn:microsoft.com/office/officeart/2005/8/layout/hList7"/>
    <dgm:cxn modelId="{3F739E60-D8F0-4611-AE82-1E72BF85414C}" type="presParOf" srcId="{CAF1846A-B430-4223-88F2-4FED3AEA85C8}" destId="{B6D21D94-AFD4-4F89-A4AB-890BDD053228}" srcOrd="2" destOrd="0" presId="urn:microsoft.com/office/officeart/2005/8/layout/hList7"/>
    <dgm:cxn modelId="{A8791977-015C-4BBF-85FB-E63023F121AA}" type="presParOf" srcId="{CAF1846A-B430-4223-88F2-4FED3AEA85C8}" destId="{BB4CD943-F306-4052-9942-2387135A5B19}" srcOrd="3" destOrd="0" presId="urn:microsoft.com/office/officeart/2005/8/layout/hList7"/>
    <dgm:cxn modelId="{44DAF3C0-685F-4C3F-88C0-51469F7E42D4}" type="presParOf" srcId="{02DBB5C8-54BC-41D4-823A-7A7C92053269}" destId="{8A758E67-60E1-45A7-BA5D-8218E070545C}" srcOrd="3" destOrd="0" presId="urn:microsoft.com/office/officeart/2005/8/layout/hList7"/>
    <dgm:cxn modelId="{ACEB978D-8FD3-474E-A3FD-6D284D667627}" type="presParOf" srcId="{02DBB5C8-54BC-41D4-823A-7A7C92053269}" destId="{077EC36B-14CA-4EF0-9F4D-DDA2C46D6BEE}" srcOrd="4" destOrd="0" presId="urn:microsoft.com/office/officeart/2005/8/layout/hList7"/>
    <dgm:cxn modelId="{FFA987FD-945D-418D-A09A-99D9505CB3BF}" type="presParOf" srcId="{077EC36B-14CA-4EF0-9F4D-DDA2C46D6BEE}" destId="{FAE12784-18FD-457D-A26C-A58CD2597439}" srcOrd="0" destOrd="0" presId="urn:microsoft.com/office/officeart/2005/8/layout/hList7"/>
    <dgm:cxn modelId="{23D2715C-FB0D-4D66-9B9E-1BD6A7728FED}" type="presParOf" srcId="{077EC36B-14CA-4EF0-9F4D-DDA2C46D6BEE}" destId="{B3118241-4B5D-4AC2-9CDF-60A877A53642}" srcOrd="1" destOrd="0" presId="urn:microsoft.com/office/officeart/2005/8/layout/hList7"/>
    <dgm:cxn modelId="{C1993930-5563-482E-86C2-584E738E5694}" type="presParOf" srcId="{077EC36B-14CA-4EF0-9F4D-DDA2C46D6BEE}" destId="{82C48D2E-73A9-4C37-A613-41DE0CAE12A9}" srcOrd="2" destOrd="0" presId="urn:microsoft.com/office/officeart/2005/8/layout/hList7"/>
    <dgm:cxn modelId="{01140916-434B-4A8A-9CA7-2788CA6ADB30}" type="presParOf" srcId="{077EC36B-14CA-4EF0-9F4D-DDA2C46D6BEE}" destId="{32BD0585-FAB9-438C-A1B2-D7EF1B6801F0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597ECB2-6961-4174-8F98-80590BD40901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E5BEBFAF-9F0A-44D5-B031-3C9C3CB29BF5}">
      <dgm:prSet/>
      <dgm:spPr/>
      <dgm:t>
        <a:bodyPr/>
        <a:lstStyle/>
        <a:p>
          <a:pPr rtl="0"/>
          <a:r>
            <a:rPr lang="tr-TR" smtClean="0"/>
            <a:t>Kadınların toplumdaki konumu konusunda İslam, özünde Yahudilik ve Hristiyanlıktakinden daha kötü değildir.</a:t>
          </a:r>
          <a:endParaRPr lang="tr-TR"/>
        </a:p>
      </dgm:t>
    </dgm:pt>
    <dgm:pt modelId="{6F55D23B-A47E-4CD2-81BD-644A6E2E6869}" type="parTrans" cxnId="{49C48CCB-2EA7-4CA0-A8B6-A884E6B795B1}">
      <dgm:prSet/>
      <dgm:spPr/>
      <dgm:t>
        <a:bodyPr/>
        <a:lstStyle/>
        <a:p>
          <a:endParaRPr lang="tr-TR"/>
        </a:p>
      </dgm:t>
    </dgm:pt>
    <dgm:pt modelId="{1D3738F1-F0F1-46FE-9200-227F24A6FD68}" type="sibTrans" cxnId="{49C48CCB-2EA7-4CA0-A8B6-A884E6B795B1}">
      <dgm:prSet/>
      <dgm:spPr/>
      <dgm:t>
        <a:bodyPr/>
        <a:lstStyle/>
        <a:p>
          <a:endParaRPr lang="tr-TR"/>
        </a:p>
      </dgm:t>
    </dgm:pt>
    <dgm:pt modelId="{CA047E8C-C062-4BA6-9074-40563EE9CA20}" type="pres">
      <dgm:prSet presAssocID="{7597ECB2-6961-4174-8F98-80590BD40901}" presName="compositeShape" presStyleCnt="0">
        <dgm:presLayoutVars>
          <dgm:chMax val="7"/>
          <dgm:dir/>
          <dgm:resizeHandles val="exact"/>
        </dgm:presLayoutVars>
      </dgm:prSet>
      <dgm:spPr/>
    </dgm:pt>
    <dgm:pt modelId="{794C0F99-7739-4DA1-878F-B90F0D30AD69}" type="pres">
      <dgm:prSet presAssocID="{E5BEBFAF-9F0A-44D5-B031-3C9C3CB29BF5}" presName="circ1TxSh" presStyleLbl="vennNode1" presStyleIdx="0" presStyleCnt="1"/>
      <dgm:spPr/>
    </dgm:pt>
  </dgm:ptLst>
  <dgm:cxnLst>
    <dgm:cxn modelId="{DCF56A86-1652-4AC1-9392-D0A40E3F6042}" type="presOf" srcId="{7597ECB2-6961-4174-8F98-80590BD40901}" destId="{CA047E8C-C062-4BA6-9074-40563EE9CA20}" srcOrd="0" destOrd="0" presId="urn:microsoft.com/office/officeart/2005/8/layout/venn1"/>
    <dgm:cxn modelId="{49C48CCB-2EA7-4CA0-A8B6-A884E6B795B1}" srcId="{7597ECB2-6961-4174-8F98-80590BD40901}" destId="{E5BEBFAF-9F0A-44D5-B031-3C9C3CB29BF5}" srcOrd="0" destOrd="0" parTransId="{6F55D23B-A47E-4CD2-81BD-644A6E2E6869}" sibTransId="{1D3738F1-F0F1-46FE-9200-227F24A6FD68}"/>
    <dgm:cxn modelId="{CF1A7141-58D4-4855-8087-CB4D6386CB77}" type="presOf" srcId="{E5BEBFAF-9F0A-44D5-B031-3C9C3CB29BF5}" destId="{794C0F99-7739-4DA1-878F-B90F0D30AD69}" srcOrd="0" destOrd="0" presId="urn:microsoft.com/office/officeart/2005/8/layout/venn1"/>
    <dgm:cxn modelId="{AF2DDED9-F410-4322-9ECF-F3AA163B99B2}" type="presParOf" srcId="{CA047E8C-C062-4BA6-9074-40563EE9CA20}" destId="{794C0F99-7739-4DA1-878F-B90F0D30AD69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169924A-EAE7-4C2C-B2E1-C7C319A3A1A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23F3F52D-4F03-4B8F-9610-F76476F7E0C8}">
      <dgm:prSet/>
      <dgm:spPr/>
      <dgm:t>
        <a:bodyPr/>
        <a:lstStyle/>
        <a:p>
          <a:pPr rtl="0"/>
          <a:r>
            <a:rPr lang="tr-TR" dirty="0" smtClean="0"/>
            <a:t>Peçe İslam ile başlamamıştır. Yahudiliğin bir ürünüdür.</a:t>
          </a:r>
          <a:endParaRPr lang="tr-TR" dirty="0"/>
        </a:p>
      </dgm:t>
    </dgm:pt>
    <dgm:pt modelId="{9A01DD14-370A-4C89-BA81-E7EDA6D3BA21}" type="parTrans" cxnId="{AD34D83C-4CC7-464B-8529-AF6905643910}">
      <dgm:prSet/>
      <dgm:spPr/>
      <dgm:t>
        <a:bodyPr/>
        <a:lstStyle/>
        <a:p>
          <a:endParaRPr lang="tr-TR"/>
        </a:p>
      </dgm:t>
    </dgm:pt>
    <dgm:pt modelId="{01F0D7F1-2FF6-4BAD-8541-F00D4D92666F}" type="sibTrans" cxnId="{AD34D83C-4CC7-464B-8529-AF6905643910}">
      <dgm:prSet/>
      <dgm:spPr/>
      <dgm:t>
        <a:bodyPr/>
        <a:lstStyle/>
        <a:p>
          <a:endParaRPr lang="tr-TR"/>
        </a:p>
      </dgm:t>
    </dgm:pt>
    <dgm:pt modelId="{6B98EB26-6E77-4BA9-8994-EB5F5B1B7DD0}">
      <dgm:prSet/>
      <dgm:spPr/>
      <dgm:t>
        <a:bodyPr/>
        <a:lstStyle/>
        <a:p>
          <a:pPr rtl="0"/>
          <a:r>
            <a:rPr lang="tr-TR" smtClean="0"/>
            <a:t>Yahovaya ibadet eden kadınların başlarını örtmeleri Eski Ahid’de yer bulmaktadır. </a:t>
          </a:r>
          <a:endParaRPr lang="tr-TR"/>
        </a:p>
      </dgm:t>
    </dgm:pt>
    <dgm:pt modelId="{65F8E59F-3A88-4C5B-B039-F1A5E7619993}" type="parTrans" cxnId="{1096453C-EA4B-48F7-8B3B-9A0FD93C4A4F}">
      <dgm:prSet/>
      <dgm:spPr/>
      <dgm:t>
        <a:bodyPr/>
        <a:lstStyle/>
        <a:p>
          <a:endParaRPr lang="tr-TR"/>
        </a:p>
      </dgm:t>
    </dgm:pt>
    <dgm:pt modelId="{6408E417-D709-4475-9F84-E1ABBD3FADFD}" type="sibTrans" cxnId="{1096453C-EA4B-48F7-8B3B-9A0FD93C4A4F}">
      <dgm:prSet/>
      <dgm:spPr/>
      <dgm:t>
        <a:bodyPr/>
        <a:lstStyle/>
        <a:p>
          <a:endParaRPr lang="tr-TR"/>
        </a:p>
      </dgm:t>
    </dgm:pt>
    <dgm:pt modelId="{F6E311FA-35D4-4FFD-B31E-9481EEC08114}" type="pres">
      <dgm:prSet presAssocID="{5169924A-EAE7-4C2C-B2E1-C7C319A3A1A6}" presName="linear" presStyleCnt="0">
        <dgm:presLayoutVars>
          <dgm:animLvl val="lvl"/>
          <dgm:resizeHandles val="exact"/>
        </dgm:presLayoutVars>
      </dgm:prSet>
      <dgm:spPr/>
    </dgm:pt>
    <dgm:pt modelId="{5C038FA6-E790-462E-9DE2-00D101780B86}" type="pres">
      <dgm:prSet presAssocID="{23F3F52D-4F03-4B8F-9610-F76476F7E0C8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04270512-9C0C-4673-B511-D757F3711F71}" type="pres">
      <dgm:prSet presAssocID="{01F0D7F1-2FF6-4BAD-8541-F00D4D92666F}" presName="spacer" presStyleCnt="0"/>
      <dgm:spPr/>
    </dgm:pt>
    <dgm:pt modelId="{385E0829-8D3E-4EF7-A0B5-A64B2DA18FD6}" type="pres">
      <dgm:prSet presAssocID="{6B98EB26-6E77-4BA9-8994-EB5F5B1B7DD0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C7B4E6D0-8955-4ACF-B624-D0AB2B88AA82}" type="presOf" srcId="{6B98EB26-6E77-4BA9-8994-EB5F5B1B7DD0}" destId="{385E0829-8D3E-4EF7-A0B5-A64B2DA18FD6}" srcOrd="0" destOrd="0" presId="urn:microsoft.com/office/officeart/2005/8/layout/vList2"/>
    <dgm:cxn modelId="{1096453C-EA4B-48F7-8B3B-9A0FD93C4A4F}" srcId="{5169924A-EAE7-4C2C-B2E1-C7C319A3A1A6}" destId="{6B98EB26-6E77-4BA9-8994-EB5F5B1B7DD0}" srcOrd="1" destOrd="0" parTransId="{65F8E59F-3A88-4C5B-B039-F1A5E7619993}" sibTransId="{6408E417-D709-4475-9F84-E1ABBD3FADFD}"/>
    <dgm:cxn modelId="{F53DB135-D38B-4F90-BE1B-C49B8B3A3F64}" type="presOf" srcId="{23F3F52D-4F03-4B8F-9610-F76476F7E0C8}" destId="{5C038FA6-E790-462E-9DE2-00D101780B86}" srcOrd="0" destOrd="0" presId="urn:microsoft.com/office/officeart/2005/8/layout/vList2"/>
    <dgm:cxn modelId="{947E36B8-B07A-42AC-B3DA-518D837E00AA}" type="presOf" srcId="{5169924A-EAE7-4C2C-B2E1-C7C319A3A1A6}" destId="{F6E311FA-35D4-4FFD-B31E-9481EEC08114}" srcOrd="0" destOrd="0" presId="urn:microsoft.com/office/officeart/2005/8/layout/vList2"/>
    <dgm:cxn modelId="{AD34D83C-4CC7-464B-8529-AF6905643910}" srcId="{5169924A-EAE7-4C2C-B2E1-C7C319A3A1A6}" destId="{23F3F52D-4F03-4B8F-9610-F76476F7E0C8}" srcOrd="0" destOrd="0" parTransId="{9A01DD14-370A-4C89-BA81-E7EDA6D3BA21}" sibTransId="{01F0D7F1-2FF6-4BAD-8541-F00D4D92666F}"/>
    <dgm:cxn modelId="{E55F2B07-DBE3-4040-893B-311942ED48D6}" type="presParOf" srcId="{F6E311FA-35D4-4FFD-B31E-9481EEC08114}" destId="{5C038FA6-E790-462E-9DE2-00D101780B86}" srcOrd="0" destOrd="0" presId="urn:microsoft.com/office/officeart/2005/8/layout/vList2"/>
    <dgm:cxn modelId="{097F6D21-CB61-4EAC-8B46-A69814AC3D97}" type="presParOf" srcId="{F6E311FA-35D4-4FFD-B31E-9481EEC08114}" destId="{04270512-9C0C-4673-B511-D757F3711F71}" srcOrd="1" destOrd="0" presId="urn:microsoft.com/office/officeart/2005/8/layout/vList2"/>
    <dgm:cxn modelId="{7B025CAC-0FAE-46B6-93AF-318017E60EF2}" type="presParOf" srcId="{F6E311FA-35D4-4FFD-B31E-9481EEC08114}" destId="{385E0829-8D3E-4EF7-A0B5-A64B2DA18FD6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DF79C8-BC8F-490D-A016-A36EF0CFCC28}">
      <dsp:nvSpPr>
        <dsp:cNvPr id="0" name=""/>
        <dsp:cNvSpPr/>
      </dsp:nvSpPr>
      <dsp:spPr>
        <a:xfrm rot="10800000">
          <a:off x="1669383" y="0"/>
          <a:ext cx="5168646" cy="147002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8240" tIns="129540" rIns="241808" bIns="12954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smtClean="0"/>
            <a:t>Havva’nın örtülü yüzü</a:t>
          </a:r>
          <a:br>
            <a:rPr lang="tr-TR" sz="3400" kern="1200" smtClean="0"/>
          </a:br>
          <a:r>
            <a:rPr lang="tr-TR" sz="3400" kern="1200" smtClean="0"/>
            <a:t>Nawal al Saadawi</a:t>
          </a:r>
          <a:endParaRPr lang="tr-TR" sz="3400" kern="1200"/>
        </a:p>
      </dsp:txBody>
      <dsp:txXfrm rot="10800000">
        <a:off x="2036889" y="0"/>
        <a:ext cx="4801140" cy="1470025"/>
      </dsp:txXfrm>
    </dsp:sp>
    <dsp:sp modelId="{2C78E12A-3A91-4C4C-941B-9316589B3C7A}">
      <dsp:nvSpPr>
        <dsp:cNvPr id="0" name=""/>
        <dsp:cNvSpPr/>
      </dsp:nvSpPr>
      <dsp:spPr>
        <a:xfrm>
          <a:off x="934370" y="0"/>
          <a:ext cx="1470025" cy="147002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0000" b="-20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8373B3-842C-4780-B3F0-865E826455FD}">
      <dsp:nvSpPr>
        <dsp:cNvPr id="0" name=""/>
        <dsp:cNvSpPr/>
      </dsp:nvSpPr>
      <dsp:spPr>
        <a:xfrm>
          <a:off x="242023" y="12310"/>
          <a:ext cx="4501341" cy="450134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smtClean="0"/>
            <a:t>Arap kadınların kurtuluşları onların ezilmelerinin köklerine uzanan nedenler ve koşulların ortadan kaldırılmasına bağlıdır. </a:t>
          </a:r>
          <a:endParaRPr lang="tr-TR" sz="2500" kern="1200"/>
        </a:p>
      </dsp:txBody>
      <dsp:txXfrm>
        <a:off x="870589" y="543115"/>
        <a:ext cx="2595368" cy="3439731"/>
      </dsp:txXfrm>
    </dsp:sp>
    <dsp:sp modelId="{E190E5B5-4F57-4BCD-BBE8-B485AD47401C}">
      <dsp:nvSpPr>
        <dsp:cNvPr id="0" name=""/>
        <dsp:cNvSpPr/>
      </dsp:nvSpPr>
      <dsp:spPr>
        <a:xfrm>
          <a:off x="3486234" y="12310"/>
          <a:ext cx="4501341" cy="450134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smtClean="0"/>
            <a:t>Kadınların gerçek kurtuluşları ancak ekonomik, siyasal, cinsel ve kültürel olmak üzere tüm sömürü biçimlerinin ortadan kaldırılmasıyla mümkün olacaktır.</a:t>
          </a:r>
          <a:endParaRPr lang="tr-TR" sz="2500" kern="1200"/>
        </a:p>
      </dsp:txBody>
      <dsp:txXfrm>
        <a:off x="4763642" y="543115"/>
        <a:ext cx="2595368" cy="3439731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147B87-C35D-4FA3-AE4F-1140B6D12664}">
      <dsp:nvSpPr>
        <dsp:cNvPr id="0" name=""/>
        <dsp:cNvSpPr/>
      </dsp:nvSpPr>
      <dsp:spPr>
        <a:xfrm>
          <a:off x="0" y="0"/>
          <a:ext cx="4525963" cy="452596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81C2A3-3823-46DD-BB18-8C3D6FE72F3E}">
      <dsp:nvSpPr>
        <dsp:cNvPr id="0" name=""/>
        <dsp:cNvSpPr/>
      </dsp:nvSpPr>
      <dsp:spPr>
        <a:xfrm>
          <a:off x="2262981" y="0"/>
          <a:ext cx="5966618" cy="452596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smtClean="0"/>
            <a:t>«Savunduğu ilkeler bağlamında din, gerçekliği, eşitliği, adaleti, sevgiyi, kadın-erkek tüm insanlar için bütünsel bir hayatı savunur. Hiçbir gerçek din, hastalığı, kız çocukların bedenlerinin sakatlanmasını ve üreme organlarının büyük bir bölümünün yok edilmesini vazedemez.»</a:t>
          </a:r>
          <a:endParaRPr lang="tr-TR" sz="3200" kern="1200"/>
        </a:p>
      </dsp:txBody>
      <dsp:txXfrm>
        <a:off x="2262981" y="0"/>
        <a:ext cx="5966618" cy="452596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1AA06C-89A5-4041-81F9-7FD5C1E1FD87}">
      <dsp:nvSpPr>
        <dsp:cNvPr id="0" name=""/>
        <dsp:cNvSpPr/>
      </dsp:nvSpPr>
      <dsp:spPr>
        <a:xfrm>
          <a:off x="0" y="11901"/>
          <a:ext cx="8229600" cy="4502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l" defTabSz="2311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200" kern="1200" smtClean="0"/>
            <a:t>Kadının toplumdaki konumu, insan hayatını ilgilendiren çok geniş bir konular dizisini göz önünde tutmak durumundadır.</a:t>
          </a:r>
          <a:endParaRPr lang="tr-TR" sz="5200" kern="1200"/>
        </a:p>
      </dsp:txBody>
      <dsp:txXfrm>
        <a:off x="219777" y="231678"/>
        <a:ext cx="7790046" cy="40626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54C20A-18F5-4EC8-9D4B-694046B8F0BD}">
      <dsp:nvSpPr>
        <dsp:cNvPr id="0" name=""/>
        <dsp:cNvSpPr/>
      </dsp:nvSpPr>
      <dsp:spPr>
        <a:xfrm>
          <a:off x="0" y="39981"/>
          <a:ext cx="8229600" cy="4446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800" kern="1200" smtClean="0"/>
            <a:t>«… kadınların kurtuluşunu tüm baskı biçimlerine karşı mücadelenin ve toplumdaki gerek siyasal, gerekse cinsel olarak sömürülen tüm sınıf ve grupların kurtuluşu yolundaki çabaların ayrılmaz bir parçası olarak görmek gerekmektedir.»</a:t>
          </a:r>
          <a:endParaRPr lang="tr-TR" sz="3800" kern="1200"/>
        </a:p>
      </dsp:txBody>
      <dsp:txXfrm>
        <a:off x="217036" y="257017"/>
        <a:ext cx="7795528" cy="401192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34F0E1-7B58-4A2E-A5E4-D82E8E181084}">
      <dsp:nvSpPr>
        <dsp:cNvPr id="0" name=""/>
        <dsp:cNvSpPr/>
      </dsp:nvSpPr>
      <dsp:spPr>
        <a:xfrm>
          <a:off x="1851818" y="0"/>
          <a:ext cx="4525963" cy="452596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smtClean="0"/>
            <a:t>Din, ataerkil aileyi sürdürmede hukuki, eğitsel, polisiye ve psikiyatrik sistemlerle aynı işlevi görmektedir.</a:t>
          </a:r>
          <a:endParaRPr lang="tr-TR" sz="3200" kern="1200"/>
        </a:p>
      </dsp:txBody>
      <dsp:txXfrm>
        <a:off x="2514630" y="662812"/>
        <a:ext cx="3200339" cy="320033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FD10CA-F9EA-47BB-A9D7-3C88FFCDDD56}">
      <dsp:nvSpPr>
        <dsp:cNvPr id="0" name=""/>
        <dsp:cNvSpPr/>
      </dsp:nvSpPr>
      <dsp:spPr>
        <a:xfrm>
          <a:off x="1851818" y="0"/>
          <a:ext cx="4525963" cy="452596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smtClean="0"/>
            <a:t>İnsanların temel ihtiyaçları dine değil ekonomiye dayanır. Tarihte de dini değerler ve normlar ekonomi tarafından biçimlendirilmiştir.</a:t>
          </a:r>
          <a:endParaRPr lang="tr-TR" sz="3100" kern="1200"/>
        </a:p>
      </dsp:txBody>
      <dsp:txXfrm>
        <a:off x="2514630" y="662812"/>
        <a:ext cx="3200339" cy="320033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51BE34-ED8C-4A82-B4A1-ED16EBBA760E}">
      <dsp:nvSpPr>
        <dsp:cNvPr id="0" name=""/>
        <dsp:cNvSpPr/>
      </dsp:nvSpPr>
      <dsp:spPr>
        <a:xfrm>
          <a:off x="0" y="0"/>
          <a:ext cx="4525963" cy="452596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2675F3-AE34-4EC8-BA4B-D633133B14B0}">
      <dsp:nvSpPr>
        <dsp:cNvPr id="0" name=""/>
        <dsp:cNvSpPr/>
      </dsp:nvSpPr>
      <dsp:spPr>
        <a:xfrm>
          <a:off x="2262981" y="0"/>
          <a:ext cx="5966618" cy="452596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smtClean="0"/>
            <a:t>Kadınların Arap toplumlarındaki durumu konusunda  hala dinin asıl neden olduğu üzerinde durulmaktadır. </a:t>
          </a:r>
          <a:endParaRPr lang="tr-TR" sz="3300" kern="1200"/>
        </a:p>
      </dsp:txBody>
      <dsp:txXfrm>
        <a:off x="2262981" y="0"/>
        <a:ext cx="5966618" cy="2149832"/>
      </dsp:txXfrm>
    </dsp:sp>
    <dsp:sp modelId="{FB561F40-3148-46E5-B73C-49BFC95B1858}">
      <dsp:nvSpPr>
        <dsp:cNvPr id="0" name=""/>
        <dsp:cNvSpPr/>
      </dsp:nvSpPr>
      <dsp:spPr>
        <a:xfrm>
          <a:off x="1188065" y="2149832"/>
          <a:ext cx="2149832" cy="2149832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BE02EF-20AD-44F3-8737-09BDCC28D25A}">
      <dsp:nvSpPr>
        <dsp:cNvPr id="0" name=""/>
        <dsp:cNvSpPr/>
      </dsp:nvSpPr>
      <dsp:spPr>
        <a:xfrm>
          <a:off x="2262981" y="2149832"/>
          <a:ext cx="5966618" cy="214983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smtClean="0"/>
            <a:t>Bu durum ilgili araştırmacıların Arap kadınlar hususunda İslam’ı diğer dinlerden ayırmaları üzerinden gözlemlenmektedir. </a:t>
          </a:r>
          <a:endParaRPr lang="tr-TR" sz="3300" kern="1200"/>
        </a:p>
      </dsp:txBody>
      <dsp:txXfrm>
        <a:off x="2262981" y="2149832"/>
        <a:ext cx="5966618" cy="214983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5D6A41-B98A-4B68-9631-F0C148924DBB}">
      <dsp:nvSpPr>
        <dsp:cNvPr id="0" name=""/>
        <dsp:cNvSpPr/>
      </dsp:nvSpPr>
      <dsp:spPr>
        <a:xfrm>
          <a:off x="1727" y="0"/>
          <a:ext cx="2688282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smtClean="0"/>
            <a:t>İslam’ın rolü eksik ya da yanlış olarak anlaşılmaktadır.</a:t>
          </a:r>
          <a:endParaRPr lang="tr-TR" sz="1800" kern="1200"/>
        </a:p>
      </dsp:txBody>
      <dsp:txXfrm>
        <a:off x="1727" y="1810385"/>
        <a:ext cx="2688282" cy="1810385"/>
      </dsp:txXfrm>
    </dsp:sp>
    <dsp:sp modelId="{3B97965B-DB95-492A-A9DC-C078389DAB00}">
      <dsp:nvSpPr>
        <dsp:cNvPr id="0" name=""/>
        <dsp:cNvSpPr/>
      </dsp:nvSpPr>
      <dsp:spPr>
        <a:xfrm>
          <a:off x="592296" y="271557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956BFF-ED50-487A-B67E-BDBDC001C910}">
      <dsp:nvSpPr>
        <dsp:cNvPr id="0" name=""/>
        <dsp:cNvSpPr/>
      </dsp:nvSpPr>
      <dsp:spPr>
        <a:xfrm>
          <a:off x="2770658" y="0"/>
          <a:ext cx="2688282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smtClean="0"/>
            <a:t>İslami nas ve sistemlerin önyargılı olarak değerlendirilmesi olasılığı da vardır. </a:t>
          </a:r>
          <a:endParaRPr lang="tr-TR" sz="1800" kern="1200"/>
        </a:p>
      </dsp:txBody>
      <dsp:txXfrm>
        <a:off x="2770658" y="1810385"/>
        <a:ext cx="2688282" cy="1810385"/>
      </dsp:txXfrm>
    </dsp:sp>
    <dsp:sp modelId="{BB4CD943-F306-4052-9942-2387135A5B19}">
      <dsp:nvSpPr>
        <dsp:cNvPr id="0" name=""/>
        <dsp:cNvSpPr/>
      </dsp:nvSpPr>
      <dsp:spPr>
        <a:xfrm>
          <a:off x="3361227" y="271557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E12784-18FD-457D-A26C-A58CD2597439}">
      <dsp:nvSpPr>
        <dsp:cNvPr id="0" name=""/>
        <dsp:cNvSpPr/>
      </dsp:nvSpPr>
      <dsp:spPr>
        <a:xfrm>
          <a:off x="5539589" y="0"/>
          <a:ext cx="2688282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smtClean="0"/>
            <a:t>Yeni sömürgeciliğe bağlılık duyan yönetici sınıfların çıkarlarının üstünü örtmenin bir taktiği olarak da düşünülebilir.</a:t>
          </a:r>
          <a:endParaRPr lang="tr-TR" sz="1800" kern="1200"/>
        </a:p>
      </dsp:txBody>
      <dsp:txXfrm>
        <a:off x="5539589" y="1810385"/>
        <a:ext cx="2688282" cy="1810385"/>
      </dsp:txXfrm>
    </dsp:sp>
    <dsp:sp modelId="{32BD0585-FAB9-438C-A1B2-D7EF1B6801F0}">
      <dsp:nvSpPr>
        <dsp:cNvPr id="0" name=""/>
        <dsp:cNvSpPr/>
      </dsp:nvSpPr>
      <dsp:spPr>
        <a:xfrm>
          <a:off x="6130158" y="271557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9D524E-20E1-467F-9A56-D1F05AB8876C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4C0F99-7739-4DA1-878F-B90F0D30AD69}">
      <dsp:nvSpPr>
        <dsp:cNvPr id="0" name=""/>
        <dsp:cNvSpPr/>
      </dsp:nvSpPr>
      <dsp:spPr>
        <a:xfrm>
          <a:off x="1851818" y="0"/>
          <a:ext cx="4525963" cy="452596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smtClean="0"/>
            <a:t>Kadınların toplumdaki konumu konusunda İslam, özünde Yahudilik ve Hristiyanlıktakinden daha kötü değildir.</a:t>
          </a:r>
          <a:endParaRPr lang="tr-TR" sz="3100" kern="1200"/>
        </a:p>
      </dsp:txBody>
      <dsp:txXfrm>
        <a:off x="2514630" y="662812"/>
        <a:ext cx="3200339" cy="320033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038FA6-E790-462E-9DE2-00D101780B86}">
      <dsp:nvSpPr>
        <dsp:cNvPr id="0" name=""/>
        <dsp:cNvSpPr/>
      </dsp:nvSpPr>
      <dsp:spPr>
        <a:xfrm>
          <a:off x="0" y="25137"/>
          <a:ext cx="8229600" cy="21816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900" kern="1200" dirty="0" smtClean="0"/>
            <a:t>Peçe İslam ile başlamamıştır. Yahudiliğin bir ürünüdür.</a:t>
          </a:r>
          <a:endParaRPr lang="tr-TR" sz="3900" kern="1200" dirty="0"/>
        </a:p>
      </dsp:txBody>
      <dsp:txXfrm>
        <a:off x="106501" y="131638"/>
        <a:ext cx="8016598" cy="1968682"/>
      </dsp:txXfrm>
    </dsp:sp>
    <dsp:sp modelId="{385E0829-8D3E-4EF7-A0B5-A64B2DA18FD6}">
      <dsp:nvSpPr>
        <dsp:cNvPr id="0" name=""/>
        <dsp:cNvSpPr/>
      </dsp:nvSpPr>
      <dsp:spPr>
        <a:xfrm>
          <a:off x="0" y="2319141"/>
          <a:ext cx="8229600" cy="21816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900" kern="1200" smtClean="0"/>
            <a:t>Yahovaya ibadet eden kadınların başlarını örtmeleri Eski Ahid’de yer bulmaktadır. </a:t>
          </a:r>
          <a:endParaRPr lang="tr-TR" sz="3900" kern="1200"/>
        </a:p>
      </dsp:txBody>
      <dsp:txXfrm>
        <a:off x="106501" y="2425642"/>
        <a:ext cx="8016598" cy="19686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05.10.2019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05.10.2019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05.10.2019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3962980489"/>
              </p:ext>
            </p:extLst>
          </p:nvPr>
        </p:nvGraphicFramePr>
        <p:xfrm>
          <a:off x="685800" y="2130425"/>
          <a:ext cx="7772400" cy="1470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İhsan </a:t>
            </a:r>
            <a:r>
              <a:rPr lang="tr-TR" dirty="0"/>
              <a:t>T</a:t>
            </a:r>
            <a:r>
              <a:rPr lang="tr-TR" dirty="0" smtClean="0"/>
              <a:t>oker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2774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729804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419484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183224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926044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458533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1977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332656"/>
            <a:ext cx="4464496" cy="6226797"/>
          </a:xfrm>
        </p:spPr>
      </p:pic>
    </p:spTree>
    <p:extLst>
      <p:ext uri="{BB962C8B-B14F-4D97-AF65-F5344CB8AC3E}">
        <p14:creationId xmlns:p14="http://schemas.microsoft.com/office/powerpoint/2010/main" val="508964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424646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6437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81727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86908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585052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23589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411143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91606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610916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43084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Arap kadınların durumunda İslam’ın esas alınmasındaki sorunlar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566348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322417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517845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0831856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269</Words>
  <Application>Microsoft Office PowerPoint</Application>
  <PresentationFormat>Ekran Gösterisi (4:3)</PresentationFormat>
  <Paragraphs>19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Arap kadınların durumunda İslam’ın esas alınmasındaki sorunlar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Havva’nın örtülü yüzü Nawal al Saadawi</dc:title>
  <dc:creator>Pc</dc:creator>
  <cp:lastModifiedBy>Pc</cp:lastModifiedBy>
  <cp:revision>6</cp:revision>
  <dcterms:created xsi:type="dcterms:W3CDTF">2019-10-05T11:35:42Z</dcterms:created>
  <dcterms:modified xsi:type="dcterms:W3CDTF">2019-10-05T12:12:32Z</dcterms:modified>
</cp:coreProperties>
</file>