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3" r:id="rId6"/>
    <p:sldId id="262" r:id="rId7"/>
    <p:sldId id="261" r:id="rId8"/>
    <p:sldId id="260"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23" name="Dikdörtgen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Dikdörtgen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Dikdörtgen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Dikdörtgen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Dikdörtgen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Yuvarlatılmış Dikdörtgen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Yuvarlatılmış Dikdörtgen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Dikdörtgen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Dikdörtgen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ikdörtgen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Dikdörtgen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6705600" y="4206240"/>
            <a:ext cx="960120" cy="457200"/>
          </a:xfrm>
        </p:spPr>
        <p:txBody>
          <a:bodyPr/>
          <a:lstStyle/>
          <a:p>
            <a:fld id="{A23720DD-5B6D-40BF-8493-A6B52D484E6B}" type="datetimeFigureOut">
              <a:rPr lang="tr-TR" smtClean="0"/>
              <a:t>20.04.2021</a:t>
            </a:fld>
            <a:endParaRPr lang="tr-TR"/>
          </a:p>
        </p:txBody>
      </p:sp>
      <p:sp>
        <p:nvSpPr>
          <p:cNvPr id="17" name="Altbilgi Yer Tutucusu 16"/>
          <p:cNvSpPr>
            <a:spLocks noGrp="1"/>
          </p:cNvSpPr>
          <p:nvPr>
            <p:ph type="ftr" sz="quarter" idx="11"/>
          </p:nvPr>
        </p:nvSpPr>
        <p:spPr>
          <a:xfrm>
            <a:off x="5410200" y="4205288"/>
            <a:ext cx="1295400" cy="457200"/>
          </a:xfrm>
        </p:spPr>
        <p:txBody>
          <a:bodyPr/>
          <a:lstStyle/>
          <a:p>
            <a:endParaRPr lang="tr-TR"/>
          </a:p>
        </p:txBody>
      </p:sp>
      <p:sp>
        <p:nvSpPr>
          <p:cNvPr id="29" name="Slayt Numarası Yer Tutucusu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1143000"/>
            <a:ext cx="1905000" cy="5486400"/>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1143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20.04.2021</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20.04.2021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381000" y="1143000"/>
            <a:ext cx="8382000" cy="1069848"/>
          </a:xfrm>
        </p:spPr>
        <p:txBody>
          <a:bodyPr anchor="ctr"/>
          <a:lstStyle>
            <a:lvl1pPr>
              <a:defRPr sz="4000" b="0" i="0"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6" name="Veri Yer Tutucusu 25"/>
          <p:cNvSpPr>
            <a:spLocks noGrp="1"/>
          </p:cNvSpPr>
          <p:nvPr>
            <p:ph type="dt" sz="half" idx="10"/>
          </p:nvPr>
        </p:nvSpPr>
        <p:spPr/>
        <p:txBody>
          <a:bodyPr rtlCol="0"/>
          <a:lstStyle/>
          <a:p>
            <a:fld id="{A23720DD-5B6D-40BF-8493-A6B52D484E6B}" type="datetimeFigureOut">
              <a:rPr lang="tr-TR" smtClean="0"/>
              <a:t>20.04.2021</a:t>
            </a:fld>
            <a:endParaRPr lang="tr-TR"/>
          </a:p>
        </p:txBody>
      </p:sp>
      <p:sp>
        <p:nvSpPr>
          <p:cNvPr id="27" name="Slayt Numarası Yer Tutucusu 26"/>
          <p:cNvSpPr>
            <a:spLocks noGrp="1"/>
          </p:cNvSpPr>
          <p:nvPr>
            <p:ph type="sldNum" sz="quarter" idx="11"/>
          </p:nvPr>
        </p:nvSpPr>
        <p:spPr/>
        <p:txBody>
          <a:bodyPr rtlCol="0"/>
          <a:lstStyle/>
          <a:p>
            <a:fld id="{F302176B-0E47-46AC-8F43-DAB4B8A37D06}" type="slidenum">
              <a:rPr lang="tr-TR" smtClean="0"/>
              <a:t>‹#›</a:t>
            </a:fld>
            <a:endParaRPr lang="tr-TR"/>
          </a:p>
        </p:txBody>
      </p:sp>
      <p:sp>
        <p:nvSpPr>
          <p:cNvPr id="28" name="Altbilgi Yer Tutucusu 27"/>
          <p:cNvSpPr>
            <a:spLocks noGrp="1"/>
          </p:cNvSpPr>
          <p:nvPr>
            <p:ph type="ftr" sz="quarter" idx="12"/>
          </p:nvPr>
        </p:nvSpPr>
        <p:spPr/>
        <p:txBody>
          <a:bodyPr rtlCol="0"/>
          <a:lstStyle/>
          <a:p>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tr-TR" smtClean="0"/>
              <a:t>Asıl başlık stili için tıklatın</a:t>
            </a:r>
            <a:endParaRPr kumimoji="0" lang="en-US"/>
          </a:p>
        </p:txBody>
      </p:sp>
      <p:sp>
        <p:nvSpPr>
          <p:cNvPr id="3" name="Veri Yer Tutucusu 2"/>
          <p:cNvSpPr>
            <a:spLocks noGrp="1"/>
          </p:cNvSpPr>
          <p:nvPr>
            <p:ph type="dt" sz="half" idx="10"/>
          </p:nvPr>
        </p:nvSpPr>
        <p:spPr>
          <a:xfrm>
            <a:off x="6583680" y="612648"/>
            <a:ext cx="957264" cy="457200"/>
          </a:xfrm>
        </p:spPr>
        <p:txBody>
          <a:bodyPr/>
          <a:lstStyle/>
          <a:p>
            <a:fld id="{A23720DD-5B6D-40BF-8493-A6B52D484E6B}" type="datetimeFigureOut">
              <a:rPr lang="tr-TR" smtClean="0"/>
              <a:t>20.04.2021</a:t>
            </a:fld>
            <a:endParaRPr lang="tr-TR"/>
          </a:p>
        </p:txBody>
      </p:sp>
      <p:sp>
        <p:nvSpPr>
          <p:cNvPr id="4" name="Altbilgi Yer Tutucusu 3"/>
          <p:cNvSpPr>
            <a:spLocks noGrp="1"/>
          </p:cNvSpPr>
          <p:nvPr>
            <p:ph type="ftr" sz="quarter" idx="11"/>
          </p:nvPr>
        </p:nvSpPr>
        <p:spPr>
          <a:xfrm>
            <a:off x="5257800" y="612648"/>
            <a:ext cx="1325880" cy="457200"/>
          </a:xfrm>
        </p:spPr>
        <p:txBody>
          <a:bodyPr/>
          <a:lstStyle/>
          <a:p>
            <a:endParaRPr lang="tr-TR"/>
          </a:p>
        </p:txBody>
      </p:sp>
      <p:sp>
        <p:nvSpPr>
          <p:cNvPr id="5" name="Slayt Numarası Yer Tutucusu 4"/>
          <p:cNvSpPr>
            <a:spLocks noGrp="1"/>
          </p:cNvSpPr>
          <p:nvPr>
            <p:ph type="sldNum" sz="quarter" idx="12"/>
          </p:nvPr>
        </p:nvSpPr>
        <p:spPr>
          <a:xfrm>
            <a:off x="8174736" y="2272"/>
            <a:ext cx="762000" cy="365760"/>
          </a:xfrm>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20.04.2021</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5353496" y="1101970"/>
            <a:ext cx="3383280" cy="877824"/>
          </a:xfrm>
        </p:spPr>
        <p:txBody>
          <a:bodyPr anchor="b"/>
          <a:lstStyle>
            <a:lvl1pPr algn="l">
              <a:buNone/>
              <a:defRPr sz="1800" b="1"/>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20.04.2021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p:txBody>
          <a:bodyPr/>
          <a:lstStyle/>
          <a:p>
            <a:fld id="{A23720DD-5B6D-40BF-8493-A6B52D484E6B}" type="datetimeFigureOut">
              <a:rPr lang="tr-TR" smtClean="0"/>
              <a:t>20.04.2021</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Dikdörtgen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Dikdörtgen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Dikdörtgen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Dikdörtgen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Dikdörtgen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Yuvarlatılmış Dikdörtgen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Yuvarlatılmış Dikdörtgen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Dikdörtgen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Dikdörtgen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Dikdörtgen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Dikdörtgen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Dikdörtgen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Dikdörtgen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Başlık Yer Tutucusu 21"/>
          <p:cNvSpPr>
            <a:spLocks noGrp="1"/>
          </p:cNvSpPr>
          <p:nvPr>
            <p:ph type="title"/>
          </p:nvPr>
        </p:nvSpPr>
        <p:spPr>
          <a:xfrm>
            <a:off x="457200" y="1143000"/>
            <a:ext cx="8229600" cy="1066800"/>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A23720DD-5B6D-40BF-8493-A6B52D484E6B}" type="datetimeFigureOut">
              <a:rPr lang="tr-TR" smtClean="0"/>
              <a:t>20.04.2021</a:t>
            </a:fld>
            <a:endParaRPr lang="tr-TR"/>
          </a:p>
        </p:txBody>
      </p:sp>
      <p:sp>
        <p:nvSpPr>
          <p:cNvPr id="3" name="Altbilgi Yer Tutucusu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tr-TR"/>
          </a:p>
        </p:txBody>
      </p:sp>
      <p:sp>
        <p:nvSpPr>
          <p:cNvPr id="23" name="Slayt Numarası Yer Tutucusu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r>
              <a:rPr lang="tr-TR" dirty="0"/>
              <a:t>Bebeklik döneminde gelişimsel destek programları</a:t>
            </a:r>
          </a:p>
        </p:txBody>
      </p:sp>
      <p:sp>
        <p:nvSpPr>
          <p:cNvPr id="3" name="Alt Başlık 2"/>
          <p:cNvSpPr>
            <a:spLocks noGrp="1"/>
          </p:cNvSpPr>
          <p:nvPr>
            <p:ph type="subTitle" idx="1"/>
          </p:nvPr>
        </p:nvSpPr>
        <p:spPr/>
        <p:txBody>
          <a:bodyPr/>
          <a:lstStyle/>
          <a:p>
            <a:r>
              <a:rPr lang="tr-TR" dirty="0" smtClean="0"/>
              <a:t>Prof. Dr. Müdriye YILDIZ BIÇAKÇI</a:t>
            </a:r>
            <a:endParaRPr lang="tr-TR" dirty="0"/>
          </a:p>
        </p:txBody>
      </p:sp>
    </p:spTree>
    <p:extLst>
      <p:ext uri="{BB962C8B-B14F-4D97-AF65-F5344CB8AC3E}">
        <p14:creationId xmlns:p14="http://schemas.microsoft.com/office/powerpoint/2010/main" val="8206259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lstStyle/>
          <a:p>
            <a:pPr algn="just"/>
            <a:r>
              <a:rPr lang="tr-TR" dirty="0" smtClean="0"/>
              <a:t>Bebeklik </a:t>
            </a:r>
            <a:r>
              <a:rPr lang="tr-TR" dirty="0"/>
              <a:t>doğumdan 18 veya 24. </a:t>
            </a:r>
            <a:r>
              <a:rPr lang="tr-TR" dirty="0" smtClean="0"/>
              <a:t>aya </a:t>
            </a:r>
            <a:r>
              <a:rPr lang="tr-TR" dirty="0"/>
              <a:t>kadar olan dönemdir.</a:t>
            </a:r>
            <a:endParaRPr lang="tr-TR" dirty="0"/>
          </a:p>
        </p:txBody>
      </p:sp>
    </p:spTree>
    <p:extLst>
      <p:ext uri="{BB962C8B-B14F-4D97-AF65-F5344CB8AC3E}">
        <p14:creationId xmlns:p14="http://schemas.microsoft.com/office/powerpoint/2010/main" val="1830780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Bebekle yapılan etkinliklerde dikkat edilmesi gereken ilkeler şunlardır: </a:t>
            </a:r>
            <a:endParaRPr lang="tr-TR" dirty="0"/>
          </a:p>
        </p:txBody>
      </p:sp>
      <p:sp>
        <p:nvSpPr>
          <p:cNvPr id="3" name="İçerik Yer Tutucusu 2"/>
          <p:cNvSpPr>
            <a:spLocks noGrp="1"/>
          </p:cNvSpPr>
          <p:nvPr>
            <p:ph idx="1"/>
          </p:nvPr>
        </p:nvSpPr>
        <p:spPr/>
        <p:txBody>
          <a:bodyPr>
            <a:normAutofit fontScale="92500" lnSpcReduction="10000"/>
          </a:bodyPr>
          <a:lstStyle/>
          <a:p>
            <a:pPr algn="just"/>
            <a:r>
              <a:rPr lang="tr-TR" dirty="0" smtClean="0"/>
              <a:t>Etkinlikler</a:t>
            </a:r>
            <a:r>
              <a:rPr lang="tr-TR" dirty="0"/>
              <a:t>, bebeğin/çocuğun huzurlu, neşeli, keyfinin yerinde, karnı tok, altı temiz ve uykusunu almış olduğu zaman yapılmalıdır. Aç, uykusuz, altı kirli, yorgun, hasta ve ateşli iken etkinlik yapılmaması önemlidir. </a:t>
            </a:r>
            <a:endParaRPr lang="tr-TR" dirty="0" smtClean="0"/>
          </a:p>
          <a:p>
            <a:pPr algn="just"/>
            <a:r>
              <a:rPr lang="tr-TR" dirty="0" smtClean="0"/>
              <a:t>Çocuğun </a:t>
            </a:r>
            <a:r>
              <a:rPr lang="tr-TR" dirty="0"/>
              <a:t>gereksinimlerine göre gerekiyorsa sözel ve fiziksel yardım verilmeli, çocuk geliştikçe yardımlar azaltılarak tamamen sonlandırılmalıdır. </a:t>
            </a:r>
            <a:endParaRPr lang="tr-TR" dirty="0" smtClean="0"/>
          </a:p>
          <a:p>
            <a:pPr algn="just"/>
            <a:r>
              <a:rPr lang="tr-TR" dirty="0" smtClean="0"/>
              <a:t>Ekinlikler </a:t>
            </a:r>
            <a:r>
              <a:rPr lang="tr-TR" dirty="0"/>
              <a:t>sırasında öncelikle bebekle göz kontağı kurulmalı ve etkinlik boyunca </a:t>
            </a:r>
            <a:r>
              <a:rPr lang="tr-TR" dirty="0" smtClean="0"/>
              <a:t>olabildiğince </a:t>
            </a:r>
            <a:r>
              <a:rPr lang="tr-TR" dirty="0"/>
              <a:t>göz kontağı sürdürülmelidir. </a:t>
            </a:r>
            <a:endParaRPr lang="tr-TR" dirty="0" smtClean="0"/>
          </a:p>
        </p:txBody>
      </p:sp>
    </p:spTree>
    <p:extLst>
      <p:ext uri="{BB962C8B-B14F-4D97-AF65-F5344CB8AC3E}">
        <p14:creationId xmlns:p14="http://schemas.microsoft.com/office/powerpoint/2010/main" val="4219826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92500" lnSpcReduction="20000"/>
          </a:bodyPr>
          <a:lstStyle/>
          <a:p>
            <a:pPr algn="just"/>
            <a:r>
              <a:rPr lang="tr-TR" dirty="0"/>
              <a:t>Bebekle gülümseyerek, sakin ve yumuşak ses tonuyla konuşulmalıdır. </a:t>
            </a:r>
          </a:p>
          <a:p>
            <a:pPr algn="just"/>
            <a:r>
              <a:rPr lang="tr-TR" dirty="0"/>
              <a:t>Yapılan etkinlik sırasında basit kelimelerle ne yapıldığı anlatılmalıdır. Çocuk küçük olsa bile ondan ne istenildiği, ne yapıldığı sözel olarak ifade edilmelidir. </a:t>
            </a:r>
          </a:p>
          <a:p>
            <a:pPr algn="just"/>
            <a:r>
              <a:rPr lang="tr-TR" dirty="0"/>
              <a:t>Kullanılan oyuncakların ağır, köşeli, yutulabilir ve keskin parçalarının olmamasına dikkat edilmesi önemlidir. Oyuncaklar hafif, çocuğun eliyle kolayca kavrayabileceği şekilde ve temiz olmasına özen gösterilmelidir. Uzun ipi olan ve çocuğun parmaklarının sıkışabileceği delikleri olan oyuncaklar uygun değildir. </a:t>
            </a:r>
          </a:p>
          <a:p>
            <a:endParaRPr lang="tr-TR" dirty="0"/>
          </a:p>
        </p:txBody>
      </p:sp>
    </p:spTree>
    <p:extLst>
      <p:ext uri="{BB962C8B-B14F-4D97-AF65-F5344CB8AC3E}">
        <p14:creationId xmlns:p14="http://schemas.microsoft.com/office/powerpoint/2010/main" val="93931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Bir nesneyi alması ya da bir nesneye uzanması istendiğinde çocuğun öncelikle o nesneye bakması sağlanmalıdır. </a:t>
            </a:r>
          </a:p>
          <a:p>
            <a:pPr algn="just"/>
            <a:r>
              <a:rPr lang="tr-TR" dirty="0"/>
              <a:t>Etkinlik sırasında bebeğin dikkatini dağıtacak sesler, gürültüler olmamalıdır. </a:t>
            </a:r>
          </a:p>
          <a:p>
            <a:pPr algn="just"/>
            <a:r>
              <a:rPr lang="tr-TR" dirty="0"/>
              <a:t>Etkinlikler oyun şeklinde yapılmalı ve her iki taraf için de eğlenceli bir hale getirilmelidir.</a:t>
            </a:r>
          </a:p>
          <a:p>
            <a:endParaRPr lang="tr-TR" dirty="0"/>
          </a:p>
        </p:txBody>
      </p:sp>
    </p:spTree>
    <p:extLst>
      <p:ext uri="{BB962C8B-B14F-4D97-AF65-F5344CB8AC3E}">
        <p14:creationId xmlns:p14="http://schemas.microsoft.com/office/powerpoint/2010/main" val="2802450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a:t>Bebekler </a:t>
            </a:r>
            <a:r>
              <a:rPr lang="tr-TR" dirty="0" smtClean="0"/>
              <a:t>için; </a:t>
            </a:r>
            <a:endParaRPr lang="tr-TR" dirty="0"/>
          </a:p>
        </p:txBody>
      </p:sp>
      <p:sp>
        <p:nvSpPr>
          <p:cNvPr id="3" name="İçerik Yer Tutucusu 2"/>
          <p:cNvSpPr>
            <a:spLocks noGrp="1"/>
          </p:cNvSpPr>
          <p:nvPr>
            <p:ph idx="1"/>
          </p:nvPr>
        </p:nvSpPr>
        <p:spPr/>
        <p:txBody>
          <a:bodyPr>
            <a:normAutofit/>
          </a:bodyPr>
          <a:lstStyle/>
          <a:p>
            <a:pPr algn="just"/>
            <a:r>
              <a:rPr lang="tr-TR" dirty="0" smtClean="0"/>
              <a:t>Yumuşak </a:t>
            </a:r>
            <a:r>
              <a:rPr lang="tr-TR" dirty="0"/>
              <a:t>veya çorap bebekler, kolay yıkanabilir ve giydirilebilir bebek elbiseleri </a:t>
            </a:r>
            <a:r>
              <a:rPr lang="tr-TR" dirty="0" smtClean="0"/>
              <a:t>içeren </a:t>
            </a:r>
            <a:r>
              <a:rPr lang="tr-TR" dirty="0"/>
              <a:t>bebek köşesi hazırlanabilir. </a:t>
            </a:r>
            <a:endParaRPr lang="tr-TR" dirty="0" smtClean="0"/>
          </a:p>
          <a:p>
            <a:pPr algn="just"/>
            <a:r>
              <a:rPr lang="tr-TR" dirty="0" smtClean="0"/>
              <a:t>Bebeklerin </a:t>
            </a:r>
            <a:r>
              <a:rPr lang="tr-TR" dirty="0"/>
              <a:t>tencereler, tavalar, kapaklar, kutular, plastik kaplar, kaseler ve sepetler gibi kavrayabileceği yıkanabilir evcilik oyuncakların bulunduğu ev yaşam alanı </a:t>
            </a:r>
            <a:r>
              <a:rPr lang="tr-TR" dirty="0" smtClean="0"/>
              <a:t>düzenlenebilir</a:t>
            </a:r>
            <a:r>
              <a:rPr lang="tr-TR" dirty="0"/>
              <a:t>. Bu araçlarda çocukları malzemeleri yığmak, bir araya dizmek, </a:t>
            </a:r>
            <a:r>
              <a:rPr lang="tr-TR" dirty="0" smtClean="0"/>
              <a:t>sıkıştırmaları </a:t>
            </a:r>
            <a:r>
              <a:rPr lang="tr-TR" dirty="0"/>
              <a:t>teşvik eder. </a:t>
            </a:r>
            <a:endParaRPr lang="tr-TR" dirty="0" smtClean="0"/>
          </a:p>
        </p:txBody>
      </p:sp>
    </p:spTree>
    <p:extLst>
      <p:ext uri="{BB962C8B-B14F-4D97-AF65-F5344CB8AC3E}">
        <p14:creationId xmlns:p14="http://schemas.microsoft.com/office/powerpoint/2010/main" val="39480465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İçeride ve dışarıda bebek arabaları, araba, el arabası, kamyon gibi </a:t>
            </a:r>
            <a:r>
              <a:rPr lang="tr-TR" dirty="0" smtClean="0"/>
              <a:t>çekmeli – itmeli </a:t>
            </a:r>
            <a:r>
              <a:rPr lang="tr-TR" dirty="0"/>
              <a:t>oyuncakların bulunduğu bir alan hazırlanabilir. </a:t>
            </a:r>
          </a:p>
          <a:p>
            <a:pPr algn="just"/>
            <a:r>
              <a:rPr lang="tr-TR" dirty="0"/>
              <a:t>Sallanan tekne, kısa tünel, tırmanma basamakları ve salıncak gibi oyuncakların bulunduğu sürünme ve tırmanma alanı hazırlanabilir (</a:t>
            </a:r>
            <a:r>
              <a:rPr lang="tr-TR" dirty="0" err="1"/>
              <a:t>Jackman</a:t>
            </a:r>
            <a:r>
              <a:rPr lang="tr-TR" dirty="0"/>
              <a:t>, </a:t>
            </a:r>
            <a:r>
              <a:rPr lang="tr-TR" dirty="0" smtClean="0"/>
              <a:t>2005’ten akt. </a:t>
            </a:r>
            <a:r>
              <a:rPr lang="tr-TR" dirty="0"/>
              <a:t>Dere Çiftçi, </a:t>
            </a:r>
            <a:r>
              <a:rPr lang="tr-TR" dirty="0" smtClean="0"/>
              <a:t>2018</a:t>
            </a:r>
            <a:r>
              <a:rPr lang="tr-TR" dirty="0"/>
              <a:t>). </a:t>
            </a:r>
          </a:p>
        </p:txBody>
      </p:sp>
    </p:spTree>
    <p:extLst>
      <p:ext uri="{BB962C8B-B14F-4D97-AF65-F5344CB8AC3E}">
        <p14:creationId xmlns:p14="http://schemas.microsoft.com/office/powerpoint/2010/main" val="3575828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normAutofit fontScale="92500"/>
          </a:bodyPr>
          <a:lstStyle/>
          <a:p>
            <a:pPr algn="just"/>
            <a:r>
              <a:rPr lang="tr-TR" dirty="0" smtClean="0"/>
              <a:t>Taşralı Nalbant, S.  Özer, D. Arısoy, G. (2018). Motor Gelişim Alanı Destek Programları. </a:t>
            </a:r>
            <a:r>
              <a:rPr lang="tr-TR" dirty="0"/>
              <a:t>Gelişimsel Destek Programları Gelişim Alanlarına Göre Uygulama Örnekleri içinde, Ed. Zeynep Fulya Temel, Neriman Aral, Ankara</a:t>
            </a:r>
            <a:r>
              <a:rPr lang="tr-TR"/>
              <a:t>: </a:t>
            </a:r>
            <a:r>
              <a:rPr lang="tr-TR" smtClean="0"/>
              <a:t>Hedef. </a:t>
            </a:r>
            <a:endParaRPr lang="tr-TR" dirty="0"/>
          </a:p>
          <a:p>
            <a:pPr algn="just"/>
            <a:r>
              <a:rPr lang="tr-TR" dirty="0" smtClean="0"/>
              <a:t>Dere Çiftçi, H. (2018). Sosyal Duygusal Gelişim Alanı Destek Programları. Gelişimsel Destek Programları Gelişim Alanlarına Göre Uygulama Örnekleri içinde, Ed. Zeynep Fulya Temel, Neriman Aral, Ankara: Hedef. </a:t>
            </a:r>
            <a:endParaRPr lang="tr-TR" dirty="0"/>
          </a:p>
        </p:txBody>
      </p:sp>
    </p:spTree>
    <p:extLst>
      <p:ext uri="{BB962C8B-B14F-4D97-AF65-F5344CB8AC3E}">
        <p14:creationId xmlns:p14="http://schemas.microsoft.com/office/powerpoint/2010/main" val="33623063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entsel">
  <a:themeElements>
    <a:clrScheme name="Kentsel">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Kentsel">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Kentsel">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42</TotalTime>
  <Words>414</Words>
  <Application>Microsoft Office PowerPoint</Application>
  <PresentationFormat>Ekran Gösterisi (4:3)</PresentationFormat>
  <Paragraphs>21</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Kentsel</vt:lpstr>
      <vt:lpstr>Bebeklik döneminde gelişimsel destek programları</vt:lpstr>
      <vt:lpstr>PowerPoint Sunusu</vt:lpstr>
      <vt:lpstr>Bebekle yapılan etkinliklerde dikkat edilmesi gereken ilkeler şunlardır: </vt:lpstr>
      <vt:lpstr>PowerPoint Sunusu</vt:lpstr>
      <vt:lpstr>PowerPoint Sunusu</vt:lpstr>
      <vt:lpstr>Bebekler için; </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Gelişimsel destek programı hazırlamanın önemi, amacı ve ilkeleri</dc:title>
  <dc:creator>AYÇA</dc:creator>
  <cp:lastModifiedBy>Ayçin Köycekaş</cp:lastModifiedBy>
  <cp:revision>9</cp:revision>
  <dcterms:created xsi:type="dcterms:W3CDTF">2021-04-19T23:02:55Z</dcterms:created>
  <dcterms:modified xsi:type="dcterms:W3CDTF">2021-04-20T10:56:54Z</dcterms:modified>
</cp:coreProperties>
</file>