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61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7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53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88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92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09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4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96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99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01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46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EB5B0-2634-4F61-897F-F76F4467ED7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81D80-1CAA-48C1-B77A-CDC18B965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48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D3AAA6-12C3-8049-92E2-D6A1E5CDB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Medya Ekonomisinde </a:t>
            </a: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Kullanılan Teoriler</a:t>
            </a:r>
          </a:p>
        </p:txBody>
      </p:sp>
    </p:spTree>
    <p:extLst>
      <p:ext uri="{BB962C8B-B14F-4D97-AF65-F5344CB8AC3E}">
        <p14:creationId xmlns:p14="http://schemas.microsoft.com/office/powerpoint/2010/main" val="865502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ACD99-FC48-8D47-AFCC-D592A95E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İş Modelleri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8C50D5-0139-A045-8F07-F951CF3DE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temel anlamıyla bir iş modeli, şirketin kar etmek için ortaya koyduğu iş yapma yöntemini ifade ediyor.</a:t>
            </a:r>
          </a:p>
          <a:p>
            <a:r>
              <a:rPr lang="tr-TR" dirty="0"/>
              <a:t> Basit bir tanımlamayla ise ``iş modeli``, bir şirketin nasıl para kazandığını gösteriyor.</a:t>
            </a:r>
          </a:p>
          <a:p>
            <a:r>
              <a:rPr lang="tr-TR" dirty="0"/>
              <a:t> Dijital ekonomiyle birlikte para kazanma yöntemleri de çok farklı şekillere bürünüyor.</a:t>
            </a:r>
          </a:p>
        </p:txBody>
      </p:sp>
    </p:spTree>
    <p:extLst>
      <p:ext uri="{BB962C8B-B14F-4D97-AF65-F5344CB8AC3E}">
        <p14:creationId xmlns:p14="http://schemas.microsoft.com/office/powerpoint/2010/main" val="3832233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Ara Toplam</a:t>
            </a:r>
          </a:p>
        </p:txBody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Arial" charset="0"/>
              </a:rPr>
              <a:t>	Medya ekonomisine farklı Yaklaşımlar 	nelerdir?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tr-TR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Arial" charset="0"/>
              </a:rPr>
              <a:t>	Medya ekonomisine ilgi 1980’lere kadar 	neden 	azdı?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tr-TR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Arial" charset="0"/>
              </a:rPr>
              <a:t>	Medya ekonomisine ilgi 1980’lerden sonra 	neden arttı?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tr-TR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Arial" charset="0"/>
              </a:rPr>
              <a:t>	Medya endüstrisinin makroekonomik 	boyutları 	nelerdir?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tr-TR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Arial" charset="0"/>
              </a:rPr>
              <a:t>	Medya endüstrisinin </a:t>
            </a:r>
            <a:r>
              <a:rPr lang="tr-TR" sz="2400" dirty="0" err="1">
                <a:latin typeface="Arial" charset="0"/>
              </a:rPr>
              <a:t>mikroekonomik</a:t>
            </a:r>
            <a:r>
              <a:rPr lang="tr-TR" sz="2400" dirty="0">
                <a:latin typeface="Arial" charset="0"/>
              </a:rPr>
              <a:t> 	boyutları 	nelerdir?</a:t>
            </a:r>
          </a:p>
          <a:p>
            <a:pPr>
              <a:lnSpc>
                <a:spcPct val="80000"/>
              </a:lnSpc>
            </a:pPr>
            <a:endParaRPr lang="tr-TR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5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Ara Toplam</a:t>
            </a:r>
          </a:p>
        </p:txBody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latin typeface="Arial" charset="0"/>
              </a:rPr>
              <a:t>Medya ekonomisinin özgünlükleri nelerdir?</a:t>
            </a:r>
          </a:p>
          <a:p>
            <a:pPr>
              <a:buFont typeface="Arial" charset="0"/>
              <a:buNone/>
            </a:pPr>
            <a:r>
              <a:rPr lang="tr-TR" dirty="0">
                <a:latin typeface="Arial" charset="0"/>
              </a:rPr>
              <a:t>	</a:t>
            </a:r>
            <a:r>
              <a:rPr lang="tr-TR" sz="2000" dirty="0">
                <a:latin typeface="Arial" charset="0"/>
              </a:rPr>
              <a:t>(Medya ürünü, medya piyasası, medya şirketi, talep)</a:t>
            </a:r>
          </a:p>
          <a:p>
            <a:pPr>
              <a:buFont typeface="Arial" charset="0"/>
              <a:buNone/>
            </a:pPr>
            <a:endParaRPr lang="tr-TR" sz="2000" dirty="0">
              <a:latin typeface="Arial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4797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083B9B-64FA-C648-A2CB-BF722428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Endüstriyel Organizasyon Teorisi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B25235-C35E-C84C-BF53-115FFDE99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Bu teoride firma temel analiz birimidir.</a:t>
            </a:r>
          </a:p>
        </p:txBody>
      </p:sp>
    </p:spTree>
    <p:extLst>
      <p:ext uri="{BB962C8B-B14F-4D97-AF65-F5344CB8AC3E}">
        <p14:creationId xmlns:p14="http://schemas.microsoft.com/office/powerpoint/2010/main" val="1195581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6A43CC-6AB6-4A45-8BE6-3BA3172AF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Endüstriyel Organizasyon Teorisi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3FD22A-0F08-814E-A874-857883B89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Piyasa yer alan firmaların</a:t>
            </a:r>
          </a:p>
          <a:p>
            <a:pPr lvl="1"/>
            <a:r>
              <a:rPr lang="tr-TR" dirty="0"/>
              <a:t>Sayısı</a:t>
            </a:r>
          </a:p>
          <a:p>
            <a:pPr lvl="1"/>
            <a:r>
              <a:rPr lang="tr-TR" dirty="0"/>
              <a:t>Ulusal ve uluslararası dağılım</a:t>
            </a:r>
          </a:p>
          <a:p>
            <a:pPr lvl="1"/>
            <a:r>
              <a:rPr lang="tr-TR" dirty="0"/>
              <a:t>Rekabet olanakları</a:t>
            </a:r>
          </a:p>
          <a:p>
            <a:pPr marL="457200" lvl="1" indent="0">
              <a:buNone/>
            </a:pPr>
            <a:r>
              <a:rPr lang="tr-TR" dirty="0"/>
              <a:t>İnceler.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469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6A43CC-6AB6-4A45-8BE6-3BA3172A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291" y="1412776"/>
            <a:ext cx="8167605" cy="904040"/>
          </a:xfrm>
        </p:spPr>
        <p:txBody>
          <a:bodyPr>
            <a:normAutofit fontScale="90000"/>
          </a:bodyPr>
          <a:lstStyle/>
          <a:p>
            <a:r>
              <a:rPr lang="tr-TR" alt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Endüstriyel Organizasyon Teorisi Analitik Çerçevesi</a:t>
            </a:r>
            <a:r>
              <a:rPr lang="tr-TR" altLang="tr-TR" sz="4800" dirty="0">
                <a:latin typeface="Arial" panose="020B0604020202020204" pitchFamily="34" charset="0"/>
              </a:rPr>
              <a:t/>
            </a:r>
            <a:br>
              <a:rPr lang="tr-TR" altLang="tr-TR" sz="4800" dirty="0">
                <a:latin typeface="Arial" panose="020B0604020202020204" pitchFamily="34" charset="0"/>
              </a:rPr>
            </a:b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D55739E-85A6-0F4B-A3BD-8C7A1132087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220720" y="1988841"/>
          <a:ext cx="6475680" cy="4099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7840">
                  <a:extLst>
                    <a:ext uri="{9D8B030D-6E8A-4147-A177-3AD203B41FA5}">
                      <a16:colId xmlns:a16="http://schemas.microsoft.com/office/drawing/2014/main" val="1634887815"/>
                    </a:ext>
                  </a:extLst>
                </a:gridCol>
                <a:gridCol w="3237840">
                  <a:extLst>
                    <a:ext uri="{9D8B030D-6E8A-4147-A177-3AD203B41FA5}">
                      <a16:colId xmlns:a16="http://schemas.microsoft.com/office/drawing/2014/main" val="3215687480"/>
                    </a:ext>
                  </a:extLst>
                </a:gridCol>
              </a:tblGrid>
              <a:tr h="1261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Endüstri Yapısı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Piyasa yoğunlaşma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Ürün farklılaştırma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Giriş engelleri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5053370"/>
                  </a:ext>
                </a:extLst>
              </a:tr>
              <a:tr h="1261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Endüstri Yönetimi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Fiyatlama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Ar-Ge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Reklamcılık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485095"/>
                  </a:ext>
                </a:extLst>
              </a:tr>
              <a:tr h="1576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Endüstri Performansı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İşgücü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Verimlilik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Gelişme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Karlılık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Büyüme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69846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870C2B9-0FAF-574F-BF2E-E3F0B204D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4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4AEAAE-2BD8-5D41-9332-A5F80FD93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Tiraj Spirali Teorisi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0B105A-9D36-D149-B50D-87A9C8FC6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Reklam ve tiraj sarmalına odaklanır.</a:t>
            </a:r>
          </a:p>
        </p:txBody>
      </p:sp>
    </p:spTree>
    <p:extLst>
      <p:ext uri="{BB962C8B-B14F-4D97-AF65-F5344CB8AC3E}">
        <p14:creationId xmlns:p14="http://schemas.microsoft.com/office/powerpoint/2010/main" val="24229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938A05-09F5-8A49-9CA5-54E47B15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Niş Piyasa Teorisi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99DBAB-4811-E04C-AA6D-C1AB3BD36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Medya şirketlerinin uygun hedef kitlesini bulmasıdır.</a:t>
            </a:r>
          </a:p>
          <a:p>
            <a:r>
              <a:rPr lang="tr-TR" dirty="0"/>
              <a:t>Hedef kitle</a:t>
            </a:r>
          </a:p>
          <a:p>
            <a:pPr lvl="1"/>
            <a:r>
              <a:rPr lang="tr-TR" dirty="0"/>
              <a:t>Coğrafya</a:t>
            </a:r>
          </a:p>
          <a:p>
            <a:pPr lvl="1"/>
            <a:r>
              <a:rPr lang="tr-TR" dirty="0"/>
              <a:t>Yaş</a:t>
            </a:r>
          </a:p>
          <a:p>
            <a:pPr lvl="1"/>
            <a:r>
              <a:rPr lang="tr-TR" dirty="0"/>
              <a:t>Cinsiyet</a:t>
            </a:r>
          </a:p>
          <a:p>
            <a:pPr lvl="1"/>
            <a:r>
              <a:rPr lang="tr-TR" dirty="0"/>
              <a:t>Siyasal eğilim</a:t>
            </a:r>
          </a:p>
          <a:p>
            <a:pPr lvl="1"/>
            <a:r>
              <a:rPr lang="tr-TR" dirty="0"/>
              <a:t>Gündelik zevkler</a:t>
            </a:r>
          </a:p>
        </p:txBody>
      </p:sp>
    </p:spTree>
    <p:extLst>
      <p:ext uri="{BB962C8B-B14F-4D97-AF65-F5344CB8AC3E}">
        <p14:creationId xmlns:p14="http://schemas.microsoft.com/office/powerpoint/2010/main" val="1038697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938A05-09F5-8A49-9CA5-54E47B15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Niş Piyasa Teorisi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99DBAB-4811-E04C-AA6D-C1AB3BD36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Homojen tüketici grubu, yüksek reklam alabiliyor.</a:t>
            </a:r>
          </a:p>
          <a:p>
            <a:r>
              <a:rPr lang="tr-TR" dirty="0"/>
              <a:t>En çok dergicilik alanında kullanılıyor.</a:t>
            </a:r>
          </a:p>
        </p:txBody>
      </p:sp>
    </p:spTree>
    <p:extLst>
      <p:ext uri="{BB962C8B-B14F-4D97-AF65-F5344CB8AC3E}">
        <p14:creationId xmlns:p14="http://schemas.microsoft.com/office/powerpoint/2010/main" val="1264068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C7EE44-933C-ED44-AEB4-23A15B7F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Piyasası Modeli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04182-5636-D746-A95E-60ADF999C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Piyasadaki </a:t>
            </a:r>
          </a:p>
          <a:p>
            <a:pPr lvl="1"/>
            <a:r>
              <a:rPr lang="tr-TR" dirty="0"/>
              <a:t>Tüm şirketleri</a:t>
            </a:r>
          </a:p>
          <a:p>
            <a:pPr lvl="1"/>
            <a:r>
              <a:rPr lang="tr-TR" dirty="0"/>
              <a:t>Ürünleri</a:t>
            </a:r>
          </a:p>
          <a:p>
            <a:pPr lvl="1"/>
            <a:r>
              <a:rPr lang="tr-TR" dirty="0"/>
              <a:t>Kamu politikalarını birlikte ele alır.</a:t>
            </a:r>
          </a:p>
        </p:txBody>
      </p:sp>
    </p:spTree>
    <p:extLst>
      <p:ext uri="{BB962C8B-B14F-4D97-AF65-F5344CB8AC3E}">
        <p14:creationId xmlns:p14="http://schemas.microsoft.com/office/powerpoint/2010/main" val="198193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C7EE44-933C-ED44-AEB4-23A15B7F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Piyasası Modeli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04182-5636-D746-A95E-60ADF999C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Şirketlerin</a:t>
            </a:r>
          </a:p>
          <a:p>
            <a:r>
              <a:rPr lang="tr-TR" dirty="0"/>
              <a:t>Yatırımcıların</a:t>
            </a:r>
          </a:p>
          <a:p>
            <a:r>
              <a:rPr lang="tr-TR" dirty="0"/>
              <a:t>Düzenleyici kuruluşların</a:t>
            </a:r>
          </a:p>
          <a:p>
            <a:r>
              <a:rPr lang="tr-TR" dirty="0"/>
              <a:t>Politikacıların</a:t>
            </a:r>
          </a:p>
          <a:p>
            <a:r>
              <a:rPr lang="tr-TR" dirty="0"/>
              <a:t>Araştırmacıların bilgilerini toplar.</a:t>
            </a:r>
          </a:p>
        </p:txBody>
      </p:sp>
    </p:spTree>
    <p:extLst>
      <p:ext uri="{BB962C8B-B14F-4D97-AF65-F5344CB8AC3E}">
        <p14:creationId xmlns:p14="http://schemas.microsoft.com/office/powerpoint/2010/main" val="349463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Geniş ekran</PresentationFormat>
  <Paragraphs>66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Teması</vt:lpstr>
      <vt:lpstr>PowerPoint Sunusu</vt:lpstr>
      <vt:lpstr>Endüstriyel Organizasyon Teorisi</vt:lpstr>
      <vt:lpstr>Endüstriyel Organizasyon Teorisi</vt:lpstr>
      <vt:lpstr>Endüstriyel Organizasyon Teorisi Analitik Çerçevesi </vt:lpstr>
      <vt:lpstr>Tiraj Spirali Teorisi</vt:lpstr>
      <vt:lpstr>Medya Niş Piyasa Teorisi</vt:lpstr>
      <vt:lpstr>Medya Niş Piyasa Teorisi</vt:lpstr>
      <vt:lpstr>Medya Piyasası Modeli</vt:lpstr>
      <vt:lpstr>Medya Piyasası Modeli</vt:lpstr>
      <vt:lpstr>Medya İş Modelleri</vt:lpstr>
      <vt:lpstr>Ara Toplam</vt:lpstr>
      <vt:lpstr>Ara Toplam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2020-02-12T14:33:50Z</dcterms:created>
  <dcterms:modified xsi:type="dcterms:W3CDTF">2020-02-12T14:34:11Z</dcterms:modified>
</cp:coreProperties>
</file>