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B1A4E-A9E4-4351-86B4-57A1576C4CA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825-E19B-4738-A802-4A4CAE5B4A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520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B1A4E-A9E4-4351-86B4-57A1576C4CA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825-E19B-4738-A802-4A4CAE5B4A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950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B1A4E-A9E4-4351-86B4-57A1576C4CA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825-E19B-4738-A802-4A4CAE5B4A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04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B1A4E-A9E4-4351-86B4-57A1576C4CA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825-E19B-4738-A802-4A4CAE5B4A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29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B1A4E-A9E4-4351-86B4-57A1576C4CA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825-E19B-4738-A802-4A4CAE5B4A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298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B1A4E-A9E4-4351-86B4-57A1576C4CA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825-E19B-4738-A802-4A4CAE5B4A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222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B1A4E-A9E4-4351-86B4-57A1576C4CA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825-E19B-4738-A802-4A4CAE5B4A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14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B1A4E-A9E4-4351-86B4-57A1576C4CA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825-E19B-4738-A802-4A4CAE5B4A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8046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B1A4E-A9E4-4351-86B4-57A1576C4CA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825-E19B-4738-A802-4A4CAE5B4A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775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B1A4E-A9E4-4351-86B4-57A1576C4CA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825-E19B-4738-A802-4A4CAE5B4A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80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B1A4E-A9E4-4351-86B4-57A1576C4CA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825-E19B-4738-A802-4A4CAE5B4A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734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B1A4E-A9E4-4351-86B4-57A1576C4CA9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B0825-E19B-4738-A802-4A4CAE5B4A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58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459345"/>
            <a:ext cx="8229600" cy="46668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-Uluslararası Çalışma Örgütü (ILO) Raporu…1928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dirty="0" smtClean="0"/>
              <a:t>Gazeteciliğin toplumsal önemi ve ayrıksı yeri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dirty="0" smtClean="0"/>
              <a:t>Gazetecilerin özel bir statüyle tanımlanması gerekliliği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- </a:t>
            </a:r>
            <a:r>
              <a:rPr lang="tr-TR" dirty="0" smtClean="0"/>
              <a:t>Tüm dünyada gazetecilerin </a:t>
            </a:r>
            <a:r>
              <a:rPr lang="tr-TR" dirty="0"/>
              <a:t>çalışma ilişkileri İş Kanunu dışında ayrı bir yasa ile düzenlenmiştir.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Basın-İş Kanunu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802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572656"/>
            <a:ext cx="8229600" cy="5920509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tr-TR" dirty="0" smtClean="0"/>
              <a:t>- </a:t>
            </a:r>
            <a:r>
              <a:rPr lang="tr-TR" u="sng" dirty="0" smtClean="0"/>
              <a:t>Basın Kanunu</a:t>
            </a:r>
            <a:r>
              <a:rPr lang="tr-TR" dirty="0" smtClean="0"/>
              <a:t>: </a:t>
            </a:r>
            <a:r>
              <a:rPr lang="tr-TR" dirty="0"/>
              <a:t>Basın ve toplum arası ilişkileri </a:t>
            </a:r>
            <a:r>
              <a:rPr lang="tr-TR" dirty="0" smtClean="0"/>
              <a:t>düzenliyor</a:t>
            </a:r>
          </a:p>
          <a:p>
            <a:pPr marL="457200" lvl="1" indent="0">
              <a:buNone/>
            </a:pPr>
            <a:r>
              <a:rPr lang="tr-TR" dirty="0" smtClean="0"/>
              <a:t>	Matbuat Kanunu…..1931</a:t>
            </a:r>
          </a:p>
          <a:p>
            <a:pPr marL="457200" lvl="1" indent="0">
              <a:buNone/>
            </a:pPr>
            <a:r>
              <a:rPr lang="tr-TR" dirty="0"/>
              <a:t>	</a:t>
            </a:r>
            <a:r>
              <a:rPr lang="tr-TR" dirty="0" smtClean="0"/>
              <a:t>Basın Kanunu…………1950</a:t>
            </a:r>
          </a:p>
          <a:p>
            <a:pPr marL="457200" lvl="1" indent="0">
              <a:buNone/>
            </a:pPr>
            <a:r>
              <a:rPr lang="tr-TR" dirty="0"/>
              <a:t>	</a:t>
            </a:r>
            <a:r>
              <a:rPr lang="tr-TR" dirty="0" smtClean="0"/>
              <a:t>Basın Kanunu………….2004</a:t>
            </a:r>
          </a:p>
          <a:p>
            <a:pPr marL="457200" lvl="1" indent="0">
              <a:buNone/>
            </a:pPr>
            <a:r>
              <a:rPr lang="tr-TR" dirty="0"/>
              <a:t>	</a:t>
            </a:r>
            <a:r>
              <a:rPr lang="tr-TR" dirty="0" smtClean="0"/>
              <a:t>	Basın </a:t>
            </a:r>
            <a:r>
              <a:rPr lang="tr-TR" dirty="0"/>
              <a:t>özgürlüğü</a:t>
            </a:r>
          </a:p>
          <a:p>
            <a:pPr marL="457200" lvl="1" indent="0">
              <a:buNone/>
            </a:pPr>
            <a:r>
              <a:rPr lang="tr-TR" dirty="0"/>
              <a:t>	</a:t>
            </a:r>
            <a:r>
              <a:rPr lang="tr-TR" dirty="0" smtClean="0"/>
              <a:t>	Basın </a:t>
            </a:r>
            <a:r>
              <a:rPr lang="tr-TR" dirty="0"/>
              <a:t>yoluyla işlenen </a:t>
            </a:r>
            <a:r>
              <a:rPr lang="tr-TR" dirty="0" smtClean="0"/>
              <a:t>suçlar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0" lvl="1" indent="0">
              <a:buNone/>
            </a:pPr>
            <a:r>
              <a:rPr lang="tr-TR" dirty="0" smtClean="0"/>
              <a:t>-</a:t>
            </a:r>
            <a:r>
              <a:rPr lang="tr-TR" u="sng" dirty="0"/>
              <a:t>Basın İş </a:t>
            </a:r>
            <a:r>
              <a:rPr lang="tr-TR" u="sng" dirty="0" smtClean="0"/>
              <a:t>Kanunu</a:t>
            </a:r>
            <a:r>
              <a:rPr lang="tr-TR" dirty="0" smtClean="0"/>
              <a:t>: Basın alanındaki çalışma ilişkilerini düzenliyor.</a:t>
            </a:r>
          </a:p>
          <a:p>
            <a:pPr marL="0" lvl="1" indent="0">
              <a:buNone/>
            </a:pPr>
            <a:r>
              <a:rPr lang="tr-TR" dirty="0"/>
              <a:t>	</a:t>
            </a:r>
            <a:r>
              <a:rPr lang="tr-TR" dirty="0" smtClean="0"/>
              <a:t>	İlk Kanun (5953 sayılı)……………1952</a:t>
            </a:r>
          </a:p>
          <a:p>
            <a:pPr marL="0" lvl="1" indent="0">
              <a:buNone/>
            </a:pPr>
            <a:r>
              <a:rPr lang="tr-TR" dirty="0"/>
              <a:t>	</a:t>
            </a:r>
            <a:r>
              <a:rPr lang="tr-TR" dirty="0" smtClean="0"/>
              <a:t>	Basın İş Kanunu (212)……………..1961</a:t>
            </a:r>
          </a:p>
          <a:p>
            <a:pPr marL="0" lvl="1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67120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Yasanın Kapsamı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- Gazete, süreli yayın, haber ve fotoğraf ajanslarında her türlü fikir ve sanat işlerinde çalışanlar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-Radyo ve televizyonların haberle ilgili birimlerinde çalışanlar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3430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73563" y="2011436"/>
            <a:ext cx="8229600" cy="3622747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-</a:t>
            </a:r>
            <a:r>
              <a:rPr lang="tr-TR" dirty="0" smtClean="0"/>
              <a:t>Fikir sanat işlerinde çalışma</a:t>
            </a:r>
          </a:p>
          <a:p>
            <a:pPr marL="0" indent="0">
              <a:buNone/>
            </a:pPr>
            <a:r>
              <a:rPr lang="tr-TR" dirty="0" smtClean="0"/>
              <a:t>-Gazetecinin çalışmasının mekanı</a:t>
            </a:r>
          </a:p>
          <a:p>
            <a:pPr marL="0" indent="0">
              <a:buNone/>
            </a:pPr>
            <a:r>
              <a:rPr lang="tr-TR" dirty="0" smtClean="0"/>
              <a:t>-Gazetecinin çalışmasının niteliği</a:t>
            </a:r>
          </a:p>
          <a:p>
            <a:pPr marL="0" indent="0">
              <a:buNone/>
            </a:pPr>
            <a:r>
              <a:rPr lang="tr-TR" dirty="0" smtClean="0"/>
              <a:t>-Gazetecinin çalışmasının içeriği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lang="tr-TR" dirty="0" smtClean="0"/>
              <a:t>Kanunda Gazeteci Tanımı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5682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136074"/>
            <a:ext cx="8229600" cy="499009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r-TR" dirty="0" smtClean="0"/>
              <a:t>Kamuda istihdam edilenleri kapsamıyor</a:t>
            </a:r>
          </a:p>
          <a:p>
            <a:pPr>
              <a:buFontTx/>
              <a:buChar char="-"/>
            </a:pPr>
            <a:r>
              <a:rPr lang="tr-TR" dirty="0" smtClean="0"/>
              <a:t>Muğlak ve Yetersiz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*Türkiye’de yayınlanma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*Gazetede yazı yazmak/ Gazete 					      işletmesinde çalışıyor olmak</a:t>
            </a:r>
          </a:p>
          <a:p>
            <a:pPr marL="0" indent="0">
              <a:buNone/>
            </a:pPr>
            <a:r>
              <a:rPr lang="tr-TR" dirty="0" smtClean="0"/>
              <a:t>		*Gazetecilik mesleği? Eğitim şartı?</a:t>
            </a:r>
          </a:p>
          <a:p>
            <a:pPr marL="0" indent="0">
              <a:buNone/>
            </a:pPr>
            <a:r>
              <a:rPr lang="tr-TR" dirty="0" smtClean="0"/>
              <a:t>		*Fikir </a:t>
            </a:r>
            <a:r>
              <a:rPr lang="tr-TR" dirty="0"/>
              <a:t>ve sanat </a:t>
            </a:r>
            <a:r>
              <a:rPr lang="tr-TR" dirty="0" smtClean="0"/>
              <a:t>işlerinin içeriği nedir? Nasıl    	        belirlenir?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609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Kabuller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tr-TR" dirty="0" smtClean="0"/>
              <a:t>Enformasyon ve aktüalite içermesi</a:t>
            </a:r>
          </a:p>
          <a:p>
            <a:pPr>
              <a:buFontTx/>
              <a:buChar char="-"/>
            </a:pPr>
            <a:r>
              <a:rPr lang="tr-TR" dirty="0" smtClean="0"/>
              <a:t>Kamusallaşması</a:t>
            </a:r>
          </a:p>
          <a:p>
            <a:pPr>
              <a:buFontTx/>
              <a:buChar char="-"/>
            </a:pPr>
            <a:r>
              <a:rPr lang="tr-TR" dirty="0" smtClean="0"/>
              <a:t>Sürekliliğin sağlanması</a:t>
            </a:r>
          </a:p>
          <a:p>
            <a:pPr>
              <a:buFontTx/>
              <a:buChar char="-"/>
            </a:pPr>
            <a:r>
              <a:rPr lang="tr-TR" dirty="0" smtClean="0"/>
              <a:t>Başlıca işi ve gelirinin gazetecilik üzerinden gerçekleşmesi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2391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Geniş ekran</PresentationFormat>
  <Paragraphs>40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Basın-İş Kanunu</vt:lpstr>
      <vt:lpstr>PowerPoint Sunusu</vt:lpstr>
      <vt:lpstr>Yasanın Kapsamı</vt:lpstr>
      <vt:lpstr>Kanunda Gazeteci Tanımı</vt:lpstr>
      <vt:lpstr>PowerPoint Sunusu</vt:lpstr>
      <vt:lpstr>Temel Kabuller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Basın-İş Kanunu</dc:title>
  <dc:creator>Windows Kullanıcısı</dc:creator>
  <cp:lastModifiedBy>Windows Kullanıcısı</cp:lastModifiedBy>
  <cp:revision>1</cp:revision>
  <dcterms:created xsi:type="dcterms:W3CDTF">2020-02-12T14:17:31Z</dcterms:created>
  <dcterms:modified xsi:type="dcterms:W3CDTF">2020-02-12T14:17:59Z</dcterms:modified>
</cp:coreProperties>
</file>