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585" r:id="rId2"/>
    <p:sldId id="586" r:id="rId3"/>
    <p:sldId id="587" r:id="rId4"/>
    <p:sldId id="588" r:id="rId5"/>
    <p:sldId id="604" r:id="rId6"/>
    <p:sldId id="589" r:id="rId7"/>
    <p:sldId id="59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ANTLAŞMALARIN ETKİSİ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Serbest Form 4"/>
          <p:cNvSpPr/>
          <p:nvPr/>
        </p:nvSpPr>
        <p:spPr>
          <a:xfrm>
            <a:off x="251520" y="2420888"/>
            <a:ext cx="1998386" cy="4316260"/>
          </a:xfrm>
          <a:custGeom>
            <a:avLst/>
            <a:gdLst>
              <a:gd name="connsiteX0" fmla="*/ 0 w 1998386"/>
              <a:gd name="connsiteY0" fmla="*/ 199839 h 4316260"/>
              <a:gd name="connsiteX1" fmla="*/ 199839 w 1998386"/>
              <a:gd name="connsiteY1" fmla="*/ 0 h 4316260"/>
              <a:gd name="connsiteX2" fmla="*/ 1798547 w 1998386"/>
              <a:gd name="connsiteY2" fmla="*/ 0 h 4316260"/>
              <a:gd name="connsiteX3" fmla="*/ 1998386 w 1998386"/>
              <a:gd name="connsiteY3" fmla="*/ 199839 h 4316260"/>
              <a:gd name="connsiteX4" fmla="*/ 1998386 w 1998386"/>
              <a:gd name="connsiteY4" fmla="*/ 4116421 h 4316260"/>
              <a:gd name="connsiteX5" fmla="*/ 1798547 w 1998386"/>
              <a:gd name="connsiteY5" fmla="*/ 4316260 h 4316260"/>
              <a:gd name="connsiteX6" fmla="*/ 199839 w 1998386"/>
              <a:gd name="connsiteY6" fmla="*/ 4316260 h 4316260"/>
              <a:gd name="connsiteX7" fmla="*/ 0 w 1998386"/>
              <a:gd name="connsiteY7" fmla="*/ 4116421 h 4316260"/>
              <a:gd name="connsiteX8" fmla="*/ 0 w 1998386"/>
              <a:gd name="connsiteY8" fmla="*/ 199839 h 431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8386" h="4316260">
                <a:moveTo>
                  <a:pt x="0" y="199839"/>
                </a:moveTo>
                <a:cubicBezTo>
                  <a:pt x="0" y="89471"/>
                  <a:pt x="89471" y="0"/>
                  <a:pt x="199839" y="0"/>
                </a:cubicBezTo>
                <a:lnTo>
                  <a:pt x="1798547" y="0"/>
                </a:lnTo>
                <a:cubicBezTo>
                  <a:pt x="1908915" y="0"/>
                  <a:pt x="1998386" y="89471"/>
                  <a:pt x="1998386" y="199839"/>
                </a:cubicBezTo>
                <a:lnTo>
                  <a:pt x="1998386" y="4116421"/>
                </a:lnTo>
                <a:cubicBezTo>
                  <a:pt x="1998386" y="4226789"/>
                  <a:pt x="1908915" y="4316260"/>
                  <a:pt x="1798547" y="4316260"/>
                </a:cubicBezTo>
                <a:lnTo>
                  <a:pt x="199839" y="4316260"/>
                </a:lnTo>
                <a:cubicBezTo>
                  <a:pt x="89471" y="4316260"/>
                  <a:pt x="0" y="4226789"/>
                  <a:pt x="0" y="4116421"/>
                </a:cubicBezTo>
                <a:lnTo>
                  <a:pt x="0" y="19983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231" tIns="71231" rIns="71231" bIns="7123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err="1" smtClean="0"/>
              <a:t>Andlaşmaların</a:t>
            </a:r>
            <a:r>
              <a:rPr lang="tr-TR" sz="2000" b="1" kern="1200" dirty="0" smtClean="0"/>
              <a:t> Etkisi</a:t>
            </a:r>
            <a:endParaRPr lang="tr-TR" sz="2000" b="1" kern="1200" dirty="0"/>
          </a:p>
        </p:txBody>
      </p:sp>
      <p:sp>
        <p:nvSpPr>
          <p:cNvPr id="6" name="Serbest Form 5"/>
          <p:cNvSpPr/>
          <p:nvPr/>
        </p:nvSpPr>
        <p:spPr>
          <a:xfrm rot="19368582">
            <a:off x="2106244" y="4139747"/>
            <a:ext cx="1412823" cy="24541"/>
          </a:xfrm>
          <a:custGeom>
            <a:avLst/>
            <a:gdLst>
              <a:gd name="connsiteX0" fmla="*/ 0 w 1412823"/>
              <a:gd name="connsiteY0" fmla="*/ 12270 h 24541"/>
              <a:gd name="connsiteX1" fmla="*/ 1412823 w 1412823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12823" h="24541">
                <a:moveTo>
                  <a:pt x="0" y="12270"/>
                </a:moveTo>
                <a:lnTo>
                  <a:pt x="1412823" y="122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83790" tIns="-23050" rIns="683791" bIns="-23051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8" name="Serbest Form 7"/>
          <p:cNvSpPr/>
          <p:nvPr/>
        </p:nvSpPr>
        <p:spPr>
          <a:xfrm>
            <a:off x="3375407" y="3312466"/>
            <a:ext cx="1797057" cy="825102"/>
          </a:xfrm>
          <a:custGeom>
            <a:avLst/>
            <a:gdLst>
              <a:gd name="connsiteX0" fmla="*/ 0 w 1797057"/>
              <a:gd name="connsiteY0" fmla="*/ 82510 h 825102"/>
              <a:gd name="connsiteX1" fmla="*/ 82510 w 1797057"/>
              <a:gd name="connsiteY1" fmla="*/ 0 h 825102"/>
              <a:gd name="connsiteX2" fmla="*/ 1714547 w 1797057"/>
              <a:gd name="connsiteY2" fmla="*/ 0 h 825102"/>
              <a:gd name="connsiteX3" fmla="*/ 1797057 w 1797057"/>
              <a:gd name="connsiteY3" fmla="*/ 82510 h 825102"/>
              <a:gd name="connsiteX4" fmla="*/ 1797057 w 1797057"/>
              <a:gd name="connsiteY4" fmla="*/ 742592 h 825102"/>
              <a:gd name="connsiteX5" fmla="*/ 1714547 w 1797057"/>
              <a:gd name="connsiteY5" fmla="*/ 825102 h 825102"/>
              <a:gd name="connsiteX6" fmla="*/ 82510 w 1797057"/>
              <a:gd name="connsiteY6" fmla="*/ 825102 h 825102"/>
              <a:gd name="connsiteX7" fmla="*/ 0 w 1797057"/>
              <a:gd name="connsiteY7" fmla="*/ 742592 h 825102"/>
              <a:gd name="connsiteX8" fmla="*/ 0 w 1797057"/>
              <a:gd name="connsiteY8" fmla="*/ 82510 h 82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7057" h="825102">
                <a:moveTo>
                  <a:pt x="0" y="82510"/>
                </a:moveTo>
                <a:cubicBezTo>
                  <a:pt x="0" y="36941"/>
                  <a:pt x="36941" y="0"/>
                  <a:pt x="82510" y="0"/>
                </a:cubicBezTo>
                <a:lnTo>
                  <a:pt x="1714547" y="0"/>
                </a:lnTo>
                <a:cubicBezTo>
                  <a:pt x="1760116" y="0"/>
                  <a:pt x="1797057" y="36941"/>
                  <a:pt x="1797057" y="82510"/>
                </a:cubicBezTo>
                <a:lnTo>
                  <a:pt x="1797057" y="742592"/>
                </a:lnTo>
                <a:cubicBezTo>
                  <a:pt x="1797057" y="788161"/>
                  <a:pt x="1760116" y="825102"/>
                  <a:pt x="1714547" y="825102"/>
                </a:cubicBezTo>
                <a:lnTo>
                  <a:pt x="82510" y="825102"/>
                </a:lnTo>
                <a:cubicBezTo>
                  <a:pt x="36941" y="825102"/>
                  <a:pt x="0" y="788161"/>
                  <a:pt x="0" y="742592"/>
                </a:cubicBezTo>
                <a:lnTo>
                  <a:pt x="0" y="8251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866" tIns="36866" rIns="36866" bIns="36866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Taraflar bakımından</a:t>
            </a:r>
            <a:endParaRPr lang="tr-TR" sz="2000" b="1" kern="1200" dirty="0"/>
          </a:p>
        </p:txBody>
      </p:sp>
      <p:sp>
        <p:nvSpPr>
          <p:cNvPr id="9" name="Serbest Form 8"/>
          <p:cNvSpPr/>
          <p:nvPr/>
        </p:nvSpPr>
        <p:spPr>
          <a:xfrm rot="20417595">
            <a:off x="5134523" y="3494308"/>
            <a:ext cx="1295576" cy="24541"/>
          </a:xfrm>
          <a:custGeom>
            <a:avLst/>
            <a:gdLst>
              <a:gd name="connsiteX0" fmla="*/ 0 w 1295576"/>
              <a:gd name="connsiteY0" fmla="*/ 12270 h 24541"/>
              <a:gd name="connsiteX1" fmla="*/ 1295576 w 1295576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5576" h="24541">
                <a:moveTo>
                  <a:pt x="0" y="12270"/>
                </a:moveTo>
                <a:lnTo>
                  <a:pt x="1295576" y="1227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8098" tIns="-20119" rIns="628099" bIns="-2011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0" name="Serbest Form 9"/>
          <p:cNvSpPr/>
          <p:nvPr/>
        </p:nvSpPr>
        <p:spPr>
          <a:xfrm>
            <a:off x="6392160" y="2894519"/>
            <a:ext cx="1221804" cy="787243"/>
          </a:xfrm>
          <a:custGeom>
            <a:avLst/>
            <a:gdLst>
              <a:gd name="connsiteX0" fmla="*/ 0 w 1221804"/>
              <a:gd name="connsiteY0" fmla="*/ 78724 h 787243"/>
              <a:gd name="connsiteX1" fmla="*/ 78724 w 1221804"/>
              <a:gd name="connsiteY1" fmla="*/ 0 h 787243"/>
              <a:gd name="connsiteX2" fmla="*/ 1143080 w 1221804"/>
              <a:gd name="connsiteY2" fmla="*/ 0 h 787243"/>
              <a:gd name="connsiteX3" fmla="*/ 1221804 w 1221804"/>
              <a:gd name="connsiteY3" fmla="*/ 78724 h 787243"/>
              <a:gd name="connsiteX4" fmla="*/ 1221804 w 1221804"/>
              <a:gd name="connsiteY4" fmla="*/ 708519 h 787243"/>
              <a:gd name="connsiteX5" fmla="*/ 1143080 w 1221804"/>
              <a:gd name="connsiteY5" fmla="*/ 787243 h 787243"/>
              <a:gd name="connsiteX6" fmla="*/ 78724 w 1221804"/>
              <a:gd name="connsiteY6" fmla="*/ 787243 h 787243"/>
              <a:gd name="connsiteX7" fmla="*/ 0 w 1221804"/>
              <a:gd name="connsiteY7" fmla="*/ 708519 h 787243"/>
              <a:gd name="connsiteX8" fmla="*/ 0 w 1221804"/>
              <a:gd name="connsiteY8" fmla="*/ 78724 h 78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804" h="787243">
                <a:moveTo>
                  <a:pt x="0" y="78724"/>
                </a:moveTo>
                <a:cubicBezTo>
                  <a:pt x="0" y="35246"/>
                  <a:pt x="35246" y="0"/>
                  <a:pt x="78724" y="0"/>
                </a:cubicBezTo>
                <a:lnTo>
                  <a:pt x="1143080" y="0"/>
                </a:lnTo>
                <a:cubicBezTo>
                  <a:pt x="1186558" y="0"/>
                  <a:pt x="1221804" y="35246"/>
                  <a:pt x="1221804" y="78724"/>
                </a:cubicBezTo>
                <a:lnTo>
                  <a:pt x="1221804" y="708519"/>
                </a:lnTo>
                <a:cubicBezTo>
                  <a:pt x="1221804" y="751997"/>
                  <a:pt x="1186558" y="787243"/>
                  <a:pt x="1143080" y="787243"/>
                </a:cubicBezTo>
                <a:lnTo>
                  <a:pt x="78724" y="787243"/>
                </a:lnTo>
                <a:cubicBezTo>
                  <a:pt x="35246" y="787243"/>
                  <a:pt x="0" y="751997"/>
                  <a:pt x="0" y="708519"/>
                </a:cubicBezTo>
                <a:lnTo>
                  <a:pt x="0" y="7872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53" tIns="33853" rIns="33853" bIns="33853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b="1" kern="1200" dirty="0" smtClean="0"/>
              <a:t>İki taraflı </a:t>
            </a:r>
            <a:r>
              <a:rPr lang="tr-TR" sz="1700" b="0" kern="1200" dirty="0" err="1" smtClean="0"/>
              <a:t>andlaşmalar</a:t>
            </a:r>
            <a:endParaRPr lang="tr-TR" sz="1700" b="0" kern="1200" dirty="0"/>
          </a:p>
        </p:txBody>
      </p:sp>
      <p:sp>
        <p:nvSpPr>
          <p:cNvPr id="11" name="Serbest Form 10"/>
          <p:cNvSpPr/>
          <p:nvPr/>
        </p:nvSpPr>
        <p:spPr>
          <a:xfrm rot="1554770">
            <a:off x="5104918" y="4006337"/>
            <a:ext cx="1343653" cy="24541"/>
          </a:xfrm>
          <a:custGeom>
            <a:avLst/>
            <a:gdLst>
              <a:gd name="connsiteX0" fmla="*/ 0 w 1343653"/>
              <a:gd name="connsiteY0" fmla="*/ 12270 h 24541"/>
              <a:gd name="connsiteX1" fmla="*/ 1343653 w 1343653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3653" h="24541">
                <a:moveTo>
                  <a:pt x="0" y="12270"/>
                </a:moveTo>
                <a:lnTo>
                  <a:pt x="1343653" y="1227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0935" tIns="-21322" rIns="650935" bIns="-213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2" name="Serbest Form 11"/>
          <p:cNvSpPr/>
          <p:nvPr/>
        </p:nvSpPr>
        <p:spPr>
          <a:xfrm>
            <a:off x="6381026" y="3918576"/>
            <a:ext cx="1221804" cy="787243"/>
          </a:xfrm>
          <a:custGeom>
            <a:avLst/>
            <a:gdLst>
              <a:gd name="connsiteX0" fmla="*/ 0 w 1221804"/>
              <a:gd name="connsiteY0" fmla="*/ 78724 h 787243"/>
              <a:gd name="connsiteX1" fmla="*/ 78724 w 1221804"/>
              <a:gd name="connsiteY1" fmla="*/ 0 h 787243"/>
              <a:gd name="connsiteX2" fmla="*/ 1143080 w 1221804"/>
              <a:gd name="connsiteY2" fmla="*/ 0 h 787243"/>
              <a:gd name="connsiteX3" fmla="*/ 1221804 w 1221804"/>
              <a:gd name="connsiteY3" fmla="*/ 78724 h 787243"/>
              <a:gd name="connsiteX4" fmla="*/ 1221804 w 1221804"/>
              <a:gd name="connsiteY4" fmla="*/ 708519 h 787243"/>
              <a:gd name="connsiteX5" fmla="*/ 1143080 w 1221804"/>
              <a:gd name="connsiteY5" fmla="*/ 787243 h 787243"/>
              <a:gd name="connsiteX6" fmla="*/ 78724 w 1221804"/>
              <a:gd name="connsiteY6" fmla="*/ 787243 h 787243"/>
              <a:gd name="connsiteX7" fmla="*/ 0 w 1221804"/>
              <a:gd name="connsiteY7" fmla="*/ 708519 h 787243"/>
              <a:gd name="connsiteX8" fmla="*/ 0 w 1221804"/>
              <a:gd name="connsiteY8" fmla="*/ 78724 h 787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804" h="787243">
                <a:moveTo>
                  <a:pt x="0" y="78724"/>
                </a:moveTo>
                <a:cubicBezTo>
                  <a:pt x="0" y="35246"/>
                  <a:pt x="35246" y="0"/>
                  <a:pt x="78724" y="0"/>
                </a:cubicBezTo>
                <a:lnTo>
                  <a:pt x="1143080" y="0"/>
                </a:lnTo>
                <a:cubicBezTo>
                  <a:pt x="1186558" y="0"/>
                  <a:pt x="1221804" y="35246"/>
                  <a:pt x="1221804" y="78724"/>
                </a:cubicBezTo>
                <a:lnTo>
                  <a:pt x="1221804" y="708519"/>
                </a:lnTo>
                <a:cubicBezTo>
                  <a:pt x="1221804" y="751997"/>
                  <a:pt x="1186558" y="787243"/>
                  <a:pt x="1143080" y="787243"/>
                </a:cubicBezTo>
                <a:lnTo>
                  <a:pt x="78724" y="787243"/>
                </a:lnTo>
                <a:cubicBezTo>
                  <a:pt x="35246" y="787243"/>
                  <a:pt x="0" y="751997"/>
                  <a:pt x="0" y="708519"/>
                </a:cubicBezTo>
                <a:lnTo>
                  <a:pt x="0" y="7872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853" tIns="33853" rIns="33853" bIns="33853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700" b="1" kern="1200" dirty="0" smtClean="0"/>
              <a:t>Çok taraflı </a:t>
            </a:r>
            <a:r>
              <a:rPr lang="tr-TR" sz="1700" b="0" kern="1200" dirty="0" err="1" smtClean="0"/>
              <a:t>andlaşmalar</a:t>
            </a:r>
            <a:endParaRPr lang="tr-TR" sz="1700" b="0" kern="1200" dirty="0"/>
          </a:p>
        </p:txBody>
      </p:sp>
      <p:sp>
        <p:nvSpPr>
          <p:cNvPr id="13" name="Serbest Form 12"/>
          <p:cNvSpPr/>
          <p:nvPr/>
        </p:nvSpPr>
        <p:spPr>
          <a:xfrm rot="3081183">
            <a:off x="1911563" y="5270510"/>
            <a:ext cx="1802186" cy="24541"/>
          </a:xfrm>
          <a:custGeom>
            <a:avLst/>
            <a:gdLst>
              <a:gd name="connsiteX0" fmla="*/ 0 w 1802186"/>
              <a:gd name="connsiteY0" fmla="*/ 12270 h 24541"/>
              <a:gd name="connsiteX1" fmla="*/ 1802186 w 1802186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02186" h="24541">
                <a:moveTo>
                  <a:pt x="0" y="12270"/>
                </a:moveTo>
                <a:lnTo>
                  <a:pt x="1802186" y="122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68738" tIns="-32784" rIns="868738" bIns="-32785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14" name="Serbest Form 13"/>
          <p:cNvSpPr/>
          <p:nvPr/>
        </p:nvSpPr>
        <p:spPr>
          <a:xfrm>
            <a:off x="3375407" y="5282780"/>
            <a:ext cx="1805551" cy="1114057"/>
          </a:xfrm>
          <a:custGeom>
            <a:avLst/>
            <a:gdLst>
              <a:gd name="connsiteX0" fmla="*/ 0 w 1805551"/>
              <a:gd name="connsiteY0" fmla="*/ 82059 h 820590"/>
              <a:gd name="connsiteX1" fmla="*/ 82059 w 1805551"/>
              <a:gd name="connsiteY1" fmla="*/ 0 h 820590"/>
              <a:gd name="connsiteX2" fmla="*/ 1723492 w 1805551"/>
              <a:gd name="connsiteY2" fmla="*/ 0 h 820590"/>
              <a:gd name="connsiteX3" fmla="*/ 1805551 w 1805551"/>
              <a:gd name="connsiteY3" fmla="*/ 82059 h 820590"/>
              <a:gd name="connsiteX4" fmla="*/ 1805551 w 1805551"/>
              <a:gd name="connsiteY4" fmla="*/ 738531 h 820590"/>
              <a:gd name="connsiteX5" fmla="*/ 1723492 w 1805551"/>
              <a:gd name="connsiteY5" fmla="*/ 820590 h 820590"/>
              <a:gd name="connsiteX6" fmla="*/ 82059 w 1805551"/>
              <a:gd name="connsiteY6" fmla="*/ 820590 h 820590"/>
              <a:gd name="connsiteX7" fmla="*/ 0 w 1805551"/>
              <a:gd name="connsiteY7" fmla="*/ 738531 h 820590"/>
              <a:gd name="connsiteX8" fmla="*/ 0 w 1805551"/>
              <a:gd name="connsiteY8" fmla="*/ 82059 h 820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551" h="820590">
                <a:moveTo>
                  <a:pt x="0" y="82059"/>
                </a:moveTo>
                <a:cubicBezTo>
                  <a:pt x="0" y="36739"/>
                  <a:pt x="36739" y="0"/>
                  <a:pt x="82059" y="0"/>
                </a:cubicBezTo>
                <a:lnTo>
                  <a:pt x="1723492" y="0"/>
                </a:lnTo>
                <a:cubicBezTo>
                  <a:pt x="1768812" y="0"/>
                  <a:pt x="1805551" y="36739"/>
                  <a:pt x="1805551" y="82059"/>
                </a:cubicBezTo>
                <a:lnTo>
                  <a:pt x="1805551" y="738531"/>
                </a:lnTo>
                <a:cubicBezTo>
                  <a:pt x="1805551" y="783851"/>
                  <a:pt x="1768812" y="820590"/>
                  <a:pt x="1723492" y="820590"/>
                </a:cubicBezTo>
                <a:lnTo>
                  <a:pt x="82059" y="820590"/>
                </a:lnTo>
                <a:cubicBezTo>
                  <a:pt x="36739" y="820590"/>
                  <a:pt x="0" y="783851"/>
                  <a:pt x="0" y="738531"/>
                </a:cubicBezTo>
                <a:lnTo>
                  <a:pt x="0" y="82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734" tIns="36734" rIns="36734" bIns="36734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Üçüncü devletler bakımından</a:t>
            </a:r>
            <a:endParaRPr lang="tr-TR" sz="2000" b="1" kern="1200" dirty="0"/>
          </a:p>
        </p:txBody>
      </p:sp>
      <p:sp>
        <p:nvSpPr>
          <p:cNvPr id="15" name="Serbest Form 14"/>
          <p:cNvSpPr/>
          <p:nvPr/>
        </p:nvSpPr>
        <p:spPr>
          <a:xfrm rot="46434">
            <a:off x="5180905" y="5982153"/>
            <a:ext cx="1167081" cy="24541"/>
          </a:xfrm>
          <a:custGeom>
            <a:avLst/>
            <a:gdLst>
              <a:gd name="connsiteX0" fmla="*/ 0 w 1167081"/>
              <a:gd name="connsiteY0" fmla="*/ 12270 h 24541"/>
              <a:gd name="connsiteX1" fmla="*/ 1167081 w 1167081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7081" h="24541">
                <a:moveTo>
                  <a:pt x="0" y="12270"/>
                </a:moveTo>
                <a:lnTo>
                  <a:pt x="1167081" y="1227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7063" tIns="-16907" rIns="567063" bIns="-16907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6" name="Serbest Form 15"/>
          <p:cNvSpPr/>
          <p:nvPr/>
        </p:nvSpPr>
        <p:spPr>
          <a:xfrm>
            <a:off x="6381026" y="5282780"/>
            <a:ext cx="1392419" cy="1100018"/>
          </a:xfrm>
          <a:custGeom>
            <a:avLst/>
            <a:gdLst>
              <a:gd name="connsiteX0" fmla="*/ 0 w 1331511"/>
              <a:gd name="connsiteY0" fmla="*/ 71014 h 710135"/>
              <a:gd name="connsiteX1" fmla="*/ 71014 w 1331511"/>
              <a:gd name="connsiteY1" fmla="*/ 0 h 710135"/>
              <a:gd name="connsiteX2" fmla="*/ 1260498 w 1331511"/>
              <a:gd name="connsiteY2" fmla="*/ 0 h 710135"/>
              <a:gd name="connsiteX3" fmla="*/ 1331512 w 1331511"/>
              <a:gd name="connsiteY3" fmla="*/ 71014 h 710135"/>
              <a:gd name="connsiteX4" fmla="*/ 1331511 w 1331511"/>
              <a:gd name="connsiteY4" fmla="*/ 639122 h 710135"/>
              <a:gd name="connsiteX5" fmla="*/ 1260497 w 1331511"/>
              <a:gd name="connsiteY5" fmla="*/ 710136 h 710135"/>
              <a:gd name="connsiteX6" fmla="*/ 71014 w 1331511"/>
              <a:gd name="connsiteY6" fmla="*/ 710135 h 710135"/>
              <a:gd name="connsiteX7" fmla="*/ 0 w 1331511"/>
              <a:gd name="connsiteY7" fmla="*/ 639121 h 710135"/>
              <a:gd name="connsiteX8" fmla="*/ 0 w 1331511"/>
              <a:gd name="connsiteY8" fmla="*/ 71014 h 71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1511" h="710135">
                <a:moveTo>
                  <a:pt x="0" y="71014"/>
                </a:moveTo>
                <a:cubicBezTo>
                  <a:pt x="0" y="31794"/>
                  <a:pt x="31794" y="0"/>
                  <a:pt x="71014" y="0"/>
                </a:cubicBezTo>
                <a:lnTo>
                  <a:pt x="1260498" y="0"/>
                </a:lnTo>
                <a:cubicBezTo>
                  <a:pt x="1299718" y="0"/>
                  <a:pt x="1331512" y="31794"/>
                  <a:pt x="1331512" y="71014"/>
                </a:cubicBezTo>
                <a:cubicBezTo>
                  <a:pt x="1331512" y="260383"/>
                  <a:pt x="1331511" y="449753"/>
                  <a:pt x="1331511" y="639122"/>
                </a:cubicBezTo>
                <a:cubicBezTo>
                  <a:pt x="1331511" y="678342"/>
                  <a:pt x="1299717" y="710136"/>
                  <a:pt x="1260497" y="710136"/>
                </a:cubicBezTo>
                <a:lnTo>
                  <a:pt x="71014" y="710135"/>
                </a:lnTo>
                <a:cubicBezTo>
                  <a:pt x="31794" y="710135"/>
                  <a:pt x="0" y="678341"/>
                  <a:pt x="0" y="639121"/>
                </a:cubicBezTo>
                <a:lnTo>
                  <a:pt x="0" y="7101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689" tIns="29689" rIns="29689" bIns="2968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400" kern="1200" dirty="0" smtClean="0"/>
              <a:t>Objektif durum yaratan </a:t>
            </a:r>
            <a:r>
              <a:rPr lang="tr-TR" sz="1400" kern="1200" dirty="0" err="1" smtClean="0"/>
              <a:t>andlaşmalar</a:t>
            </a:r>
            <a:endParaRPr lang="tr-TR" sz="1400" kern="1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611560" y="1196752"/>
            <a:ext cx="79208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100" b="1" dirty="0" smtClean="0">
                <a:solidFill>
                  <a:schemeClr val="bg1">
                    <a:lumMod val="95000"/>
                  </a:schemeClr>
                </a:solidFill>
              </a:rPr>
              <a:t>1969 Viyana Sözleşmesi, m. 26-30; 34-38 vd.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100" b="1" dirty="0" smtClean="0">
                <a:solidFill>
                  <a:schemeClr val="bg1">
                    <a:lumMod val="95000"/>
                  </a:schemeClr>
                </a:solidFill>
              </a:rPr>
              <a:t>1986 </a:t>
            </a:r>
            <a:r>
              <a:rPr lang="tr-TR" sz="3100" b="1" dirty="0">
                <a:solidFill>
                  <a:schemeClr val="bg1">
                    <a:lumMod val="95000"/>
                  </a:schemeClr>
                </a:solidFill>
              </a:rPr>
              <a:t>Viyana Sözleşmesi, m. 26-30; 34-38 vd</a:t>
            </a:r>
            <a:r>
              <a:rPr lang="tr-TR" sz="3100" b="1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tr-TR" sz="31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5940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ÇEKİNCELER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251520" y="2420888"/>
            <a:ext cx="1951756" cy="4316260"/>
          </a:xfrm>
          <a:custGeom>
            <a:avLst/>
            <a:gdLst>
              <a:gd name="connsiteX0" fmla="*/ 0 w 1951756"/>
              <a:gd name="connsiteY0" fmla="*/ 195176 h 4316260"/>
              <a:gd name="connsiteX1" fmla="*/ 195176 w 1951756"/>
              <a:gd name="connsiteY1" fmla="*/ 0 h 4316260"/>
              <a:gd name="connsiteX2" fmla="*/ 1756580 w 1951756"/>
              <a:gd name="connsiteY2" fmla="*/ 0 h 4316260"/>
              <a:gd name="connsiteX3" fmla="*/ 1951756 w 1951756"/>
              <a:gd name="connsiteY3" fmla="*/ 195176 h 4316260"/>
              <a:gd name="connsiteX4" fmla="*/ 1951756 w 1951756"/>
              <a:gd name="connsiteY4" fmla="*/ 4121084 h 4316260"/>
              <a:gd name="connsiteX5" fmla="*/ 1756580 w 1951756"/>
              <a:gd name="connsiteY5" fmla="*/ 4316260 h 4316260"/>
              <a:gd name="connsiteX6" fmla="*/ 195176 w 1951756"/>
              <a:gd name="connsiteY6" fmla="*/ 4316260 h 4316260"/>
              <a:gd name="connsiteX7" fmla="*/ 0 w 1951756"/>
              <a:gd name="connsiteY7" fmla="*/ 4121084 h 4316260"/>
              <a:gd name="connsiteX8" fmla="*/ 0 w 1951756"/>
              <a:gd name="connsiteY8" fmla="*/ 195176 h 431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51756" h="4316260">
                <a:moveTo>
                  <a:pt x="0" y="195176"/>
                </a:moveTo>
                <a:cubicBezTo>
                  <a:pt x="0" y="87383"/>
                  <a:pt x="87383" y="0"/>
                  <a:pt x="195176" y="0"/>
                </a:cubicBezTo>
                <a:lnTo>
                  <a:pt x="1756580" y="0"/>
                </a:lnTo>
                <a:cubicBezTo>
                  <a:pt x="1864373" y="0"/>
                  <a:pt x="1951756" y="87383"/>
                  <a:pt x="1951756" y="195176"/>
                </a:cubicBezTo>
                <a:lnTo>
                  <a:pt x="1951756" y="4121084"/>
                </a:lnTo>
                <a:cubicBezTo>
                  <a:pt x="1951756" y="4228877"/>
                  <a:pt x="1864373" y="4316260"/>
                  <a:pt x="1756580" y="4316260"/>
                </a:cubicBezTo>
                <a:lnTo>
                  <a:pt x="195176" y="4316260"/>
                </a:lnTo>
                <a:cubicBezTo>
                  <a:pt x="87383" y="4316260"/>
                  <a:pt x="0" y="4228877"/>
                  <a:pt x="0" y="4121084"/>
                </a:cubicBezTo>
                <a:lnTo>
                  <a:pt x="0" y="19517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65" tIns="69865" rIns="69865" bIns="69865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Çok Taraflı </a:t>
            </a:r>
            <a:r>
              <a:rPr lang="tr-TR" sz="2000" b="1" kern="1200" dirty="0" err="1" smtClean="0"/>
              <a:t>Andlaşmalarda</a:t>
            </a:r>
            <a:r>
              <a:rPr lang="tr-TR" sz="2000" b="1" kern="1200" dirty="0" smtClean="0"/>
              <a:t> Çekinceler</a:t>
            </a:r>
            <a:endParaRPr lang="tr-TR" sz="2000" b="1" kern="1200" dirty="0"/>
          </a:p>
        </p:txBody>
      </p:sp>
      <p:sp>
        <p:nvSpPr>
          <p:cNvPr id="6" name="Serbest Form 5"/>
          <p:cNvSpPr/>
          <p:nvPr/>
        </p:nvSpPr>
        <p:spPr>
          <a:xfrm rot="19505536">
            <a:off x="2031205" y="4019474"/>
            <a:ext cx="1912685" cy="24541"/>
          </a:xfrm>
          <a:custGeom>
            <a:avLst/>
            <a:gdLst>
              <a:gd name="connsiteX0" fmla="*/ 0 w 1912685"/>
              <a:gd name="connsiteY0" fmla="*/ 12270 h 24541"/>
              <a:gd name="connsiteX1" fmla="*/ 1912685 w 1912685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12685" h="24541">
                <a:moveTo>
                  <a:pt x="0" y="12270"/>
                </a:moveTo>
                <a:lnTo>
                  <a:pt x="1912685" y="122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1225" tIns="-35546" rIns="921225" bIns="-35548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7" name="Serbest Form 6"/>
          <p:cNvSpPr/>
          <p:nvPr/>
        </p:nvSpPr>
        <p:spPr>
          <a:xfrm>
            <a:off x="3771820" y="3071920"/>
            <a:ext cx="1797057" cy="825102"/>
          </a:xfrm>
          <a:custGeom>
            <a:avLst/>
            <a:gdLst>
              <a:gd name="connsiteX0" fmla="*/ 0 w 1797057"/>
              <a:gd name="connsiteY0" fmla="*/ 82510 h 825102"/>
              <a:gd name="connsiteX1" fmla="*/ 82510 w 1797057"/>
              <a:gd name="connsiteY1" fmla="*/ 0 h 825102"/>
              <a:gd name="connsiteX2" fmla="*/ 1714547 w 1797057"/>
              <a:gd name="connsiteY2" fmla="*/ 0 h 825102"/>
              <a:gd name="connsiteX3" fmla="*/ 1797057 w 1797057"/>
              <a:gd name="connsiteY3" fmla="*/ 82510 h 825102"/>
              <a:gd name="connsiteX4" fmla="*/ 1797057 w 1797057"/>
              <a:gd name="connsiteY4" fmla="*/ 742592 h 825102"/>
              <a:gd name="connsiteX5" fmla="*/ 1714547 w 1797057"/>
              <a:gd name="connsiteY5" fmla="*/ 825102 h 825102"/>
              <a:gd name="connsiteX6" fmla="*/ 82510 w 1797057"/>
              <a:gd name="connsiteY6" fmla="*/ 825102 h 825102"/>
              <a:gd name="connsiteX7" fmla="*/ 0 w 1797057"/>
              <a:gd name="connsiteY7" fmla="*/ 742592 h 825102"/>
              <a:gd name="connsiteX8" fmla="*/ 0 w 1797057"/>
              <a:gd name="connsiteY8" fmla="*/ 82510 h 82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7057" h="825102">
                <a:moveTo>
                  <a:pt x="0" y="82510"/>
                </a:moveTo>
                <a:cubicBezTo>
                  <a:pt x="0" y="36941"/>
                  <a:pt x="36941" y="0"/>
                  <a:pt x="82510" y="0"/>
                </a:cubicBezTo>
                <a:lnTo>
                  <a:pt x="1714547" y="0"/>
                </a:lnTo>
                <a:cubicBezTo>
                  <a:pt x="1760116" y="0"/>
                  <a:pt x="1797057" y="36941"/>
                  <a:pt x="1797057" y="82510"/>
                </a:cubicBezTo>
                <a:lnTo>
                  <a:pt x="1797057" y="742592"/>
                </a:lnTo>
                <a:cubicBezTo>
                  <a:pt x="1797057" y="788161"/>
                  <a:pt x="1760116" y="825102"/>
                  <a:pt x="1714547" y="825102"/>
                </a:cubicBezTo>
                <a:lnTo>
                  <a:pt x="82510" y="825102"/>
                </a:lnTo>
                <a:cubicBezTo>
                  <a:pt x="36941" y="825102"/>
                  <a:pt x="0" y="788161"/>
                  <a:pt x="0" y="742592"/>
                </a:cubicBezTo>
                <a:lnTo>
                  <a:pt x="0" y="8251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406" tIns="39406" rIns="39406" bIns="3940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Çekinceye izin var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8" name="Serbest Form 7"/>
          <p:cNvSpPr/>
          <p:nvPr/>
        </p:nvSpPr>
        <p:spPr>
          <a:xfrm rot="6783">
            <a:off x="2203274" y="4568296"/>
            <a:ext cx="1568830" cy="24541"/>
          </a:xfrm>
          <a:custGeom>
            <a:avLst/>
            <a:gdLst>
              <a:gd name="connsiteX0" fmla="*/ 0 w 1568830"/>
              <a:gd name="connsiteY0" fmla="*/ 12270 h 24541"/>
              <a:gd name="connsiteX1" fmla="*/ 1568830 w 1568830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68830" h="24541">
                <a:moveTo>
                  <a:pt x="0" y="12270"/>
                </a:moveTo>
                <a:lnTo>
                  <a:pt x="1568830" y="122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57895" tIns="-26951" rIns="757893" bIns="-2695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0" name="Serbest Form 9"/>
          <p:cNvSpPr/>
          <p:nvPr/>
        </p:nvSpPr>
        <p:spPr>
          <a:xfrm>
            <a:off x="3772103" y="4171819"/>
            <a:ext cx="1805551" cy="820590"/>
          </a:xfrm>
          <a:custGeom>
            <a:avLst/>
            <a:gdLst>
              <a:gd name="connsiteX0" fmla="*/ 0 w 1805551"/>
              <a:gd name="connsiteY0" fmla="*/ 82059 h 820590"/>
              <a:gd name="connsiteX1" fmla="*/ 82059 w 1805551"/>
              <a:gd name="connsiteY1" fmla="*/ 0 h 820590"/>
              <a:gd name="connsiteX2" fmla="*/ 1723492 w 1805551"/>
              <a:gd name="connsiteY2" fmla="*/ 0 h 820590"/>
              <a:gd name="connsiteX3" fmla="*/ 1805551 w 1805551"/>
              <a:gd name="connsiteY3" fmla="*/ 82059 h 820590"/>
              <a:gd name="connsiteX4" fmla="*/ 1805551 w 1805551"/>
              <a:gd name="connsiteY4" fmla="*/ 738531 h 820590"/>
              <a:gd name="connsiteX5" fmla="*/ 1723492 w 1805551"/>
              <a:gd name="connsiteY5" fmla="*/ 820590 h 820590"/>
              <a:gd name="connsiteX6" fmla="*/ 82059 w 1805551"/>
              <a:gd name="connsiteY6" fmla="*/ 820590 h 820590"/>
              <a:gd name="connsiteX7" fmla="*/ 0 w 1805551"/>
              <a:gd name="connsiteY7" fmla="*/ 738531 h 820590"/>
              <a:gd name="connsiteX8" fmla="*/ 0 w 1805551"/>
              <a:gd name="connsiteY8" fmla="*/ 82059 h 820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5551" h="820590">
                <a:moveTo>
                  <a:pt x="0" y="82059"/>
                </a:moveTo>
                <a:cubicBezTo>
                  <a:pt x="0" y="36739"/>
                  <a:pt x="36739" y="0"/>
                  <a:pt x="82059" y="0"/>
                </a:cubicBezTo>
                <a:lnTo>
                  <a:pt x="1723492" y="0"/>
                </a:lnTo>
                <a:cubicBezTo>
                  <a:pt x="1768812" y="0"/>
                  <a:pt x="1805551" y="36739"/>
                  <a:pt x="1805551" y="82059"/>
                </a:cubicBezTo>
                <a:lnTo>
                  <a:pt x="1805551" y="738531"/>
                </a:lnTo>
                <a:cubicBezTo>
                  <a:pt x="1805551" y="783851"/>
                  <a:pt x="1768812" y="820590"/>
                  <a:pt x="1723492" y="820590"/>
                </a:cubicBezTo>
                <a:lnTo>
                  <a:pt x="82059" y="820590"/>
                </a:lnTo>
                <a:cubicBezTo>
                  <a:pt x="36739" y="820590"/>
                  <a:pt x="0" y="783851"/>
                  <a:pt x="0" y="738531"/>
                </a:cubicBezTo>
                <a:lnTo>
                  <a:pt x="0" y="8205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274" tIns="39274" rIns="39274" bIns="3927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Çekinceye izin yok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11" name="Serbest Form 10"/>
          <p:cNvSpPr/>
          <p:nvPr/>
        </p:nvSpPr>
        <p:spPr>
          <a:xfrm rot="2139823">
            <a:off x="2022201" y="5129654"/>
            <a:ext cx="1930976" cy="24541"/>
          </a:xfrm>
          <a:custGeom>
            <a:avLst/>
            <a:gdLst>
              <a:gd name="connsiteX0" fmla="*/ 0 w 1930976"/>
              <a:gd name="connsiteY0" fmla="*/ 12270 h 24541"/>
              <a:gd name="connsiteX1" fmla="*/ 1930976 w 1930976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30976" h="24541">
                <a:moveTo>
                  <a:pt x="0" y="12270"/>
                </a:moveTo>
                <a:lnTo>
                  <a:pt x="1930976" y="122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9913" tIns="-36004" rIns="929913" bIns="-36003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600" kern="1200"/>
          </a:p>
        </p:txBody>
      </p:sp>
      <p:sp>
        <p:nvSpPr>
          <p:cNvPr id="12" name="Serbest Form 11"/>
          <p:cNvSpPr/>
          <p:nvPr/>
        </p:nvSpPr>
        <p:spPr>
          <a:xfrm>
            <a:off x="3772103" y="5292064"/>
            <a:ext cx="1796055" cy="825532"/>
          </a:xfrm>
          <a:custGeom>
            <a:avLst/>
            <a:gdLst>
              <a:gd name="connsiteX0" fmla="*/ 0 w 1796055"/>
              <a:gd name="connsiteY0" fmla="*/ 82553 h 825532"/>
              <a:gd name="connsiteX1" fmla="*/ 82553 w 1796055"/>
              <a:gd name="connsiteY1" fmla="*/ 0 h 825532"/>
              <a:gd name="connsiteX2" fmla="*/ 1713502 w 1796055"/>
              <a:gd name="connsiteY2" fmla="*/ 0 h 825532"/>
              <a:gd name="connsiteX3" fmla="*/ 1796055 w 1796055"/>
              <a:gd name="connsiteY3" fmla="*/ 82553 h 825532"/>
              <a:gd name="connsiteX4" fmla="*/ 1796055 w 1796055"/>
              <a:gd name="connsiteY4" fmla="*/ 742979 h 825532"/>
              <a:gd name="connsiteX5" fmla="*/ 1713502 w 1796055"/>
              <a:gd name="connsiteY5" fmla="*/ 825532 h 825532"/>
              <a:gd name="connsiteX6" fmla="*/ 82553 w 1796055"/>
              <a:gd name="connsiteY6" fmla="*/ 825532 h 825532"/>
              <a:gd name="connsiteX7" fmla="*/ 0 w 1796055"/>
              <a:gd name="connsiteY7" fmla="*/ 742979 h 825532"/>
              <a:gd name="connsiteX8" fmla="*/ 0 w 1796055"/>
              <a:gd name="connsiteY8" fmla="*/ 82553 h 82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6055" h="825532">
                <a:moveTo>
                  <a:pt x="0" y="82553"/>
                </a:moveTo>
                <a:cubicBezTo>
                  <a:pt x="0" y="36960"/>
                  <a:pt x="36960" y="0"/>
                  <a:pt x="82553" y="0"/>
                </a:cubicBezTo>
                <a:lnTo>
                  <a:pt x="1713502" y="0"/>
                </a:lnTo>
                <a:cubicBezTo>
                  <a:pt x="1759095" y="0"/>
                  <a:pt x="1796055" y="36960"/>
                  <a:pt x="1796055" y="82553"/>
                </a:cubicBezTo>
                <a:lnTo>
                  <a:pt x="1796055" y="742979"/>
                </a:lnTo>
                <a:cubicBezTo>
                  <a:pt x="1796055" y="788572"/>
                  <a:pt x="1759095" y="825532"/>
                  <a:pt x="1713502" y="825532"/>
                </a:cubicBezTo>
                <a:lnTo>
                  <a:pt x="82553" y="825532"/>
                </a:lnTo>
                <a:cubicBezTo>
                  <a:pt x="36960" y="825532"/>
                  <a:pt x="0" y="788572"/>
                  <a:pt x="0" y="742979"/>
                </a:cubicBezTo>
                <a:lnTo>
                  <a:pt x="0" y="825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419" tIns="39419" rIns="39419" bIns="3941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err="1" smtClean="0">
                <a:solidFill>
                  <a:schemeClr val="bg1"/>
                </a:solidFill>
              </a:rPr>
              <a:t>Andlaşmada</a:t>
            </a:r>
            <a:r>
              <a:rPr lang="tr-TR" sz="2400" b="1" kern="1200" dirty="0" smtClean="0">
                <a:solidFill>
                  <a:schemeClr val="bg1"/>
                </a:solidFill>
              </a:rPr>
              <a:t> kural yok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13" name="Serbest Form 12"/>
          <p:cNvSpPr/>
          <p:nvPr/>
        </p:nvSpPr>
        <p:spPr>
          <a:xfrm rot="21590943">
            <a:off x="5568158" y="5692041"/>
            <a:ext cx="393505" cy="24541"/>
          </a:xfrm>
          <a:custGeom>
            <a:avLst/>
            <a:gdLst>
              <a:gd name="connsiteX0" fmla="*/ 0 w 393505"/>
              <a:gd name="connsiteY0" fmla="*/ 12270 h 24541"/>
              <a:gd name="connsiteX1" fmla="*/ 393505 w 393505"/>
              <a:gd name="connsiteY1" fmla="*/ 12270 h 24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3505" h="24541">
                <a:moveTo>
                  <a:pt x="0" y="12270"/>
                </a:moveTo>
                <a:lnTo>
                  <a:pt x="393505" y="1227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614" tIns="2433" rIns="199615" bIns="2432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500" kern="1200"/>
          </a:p>
        </p:txBody>
      </p:sp>
      <p:sp>
        <p:nvSpPr>
          <p:cNvPr id="14" name="Serbest Form 13"/>
          <p:cNvSpPr/>
          <p:nvPr/>
        </p:nvSpPr>
        <p:spPr>
          <a:xfrm>
            <a:off x="5961663" y="5291027"/>
            <a:ext cx="2354755" cy="825532"/>
          </a:xfrm>
          <a:custGeom>
            <a:avLst/>
            <a:gdLst>
              <a:gd name="connsiteX0" fmla="*/ 0 w 2354755"/>
              <a:gd name="connsiteY0" fmla="*/ 82553 h 825532"/>
              <a:gd name="connsiteX1" fmla="*/ 82553 w 2354755"/>
              <a:gd name="connsiteY1" fmla="*/ 0 h 825532"/>
              <a:gd name="connsiteX2" fmla="*/ 2272202 w 2354755"/>
              <a:gd name="connsiteY2" fmla="*/ 0 h 825532"/>
              <a:gd name="connsiteX3" fmla="*/ 2354755 w 2354755"/>
              <a:gd name="connsiteY3" fmla="*/ 82553 h 825532"/>
              <a:gd name="connsiteX4" fmla="*/ 2354755 w 2354755"/>
              <a:gd name="connsiteY4" fmla="*/ 742979 h 825532"/>
              <a:gd name="connsiteX5" fmla="*/ 2272202 w 2354755"/>
              <a:gd name="connsiteY5" fmla="*/ 825532 h 825532"/>
              <a:gd name="connsiteX6" fmla="*/ 82553 w 2354755"/>
              <a:gd name="connsiteY6" fmla="*/ 825532 h 825532"/>
              <a:gd name="connsiteX7" fmla="*/ 0 w 2354755"/>
              <a:gd name="connsiteY7" fmla="*/ 742979 h 825532"/>
              <a:gd name="connsiteX8" fmla="*/ 0 w 2354755"/>
              <a:gd name="connsiteY8" fmla="*/ 82553 h 825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4755" h="825532">
                <a:moveTo>
                  <a:pt x="0" y="82553"/>
                </a:moveTo>
                <a:cubicBezTo>
                  <a:pt x="0" y="36960"/>
                  <a:pt x="36960" y="0"/>
                  <a:pt x="82553" y="0"/>
                </a:cubicBezTo>
                <a:lnTo>
                  <a:pt x="2272202" y="0"/>
                </a:lnTo>
                <a:cubicBezTo>
                  <a:pt x="2317795" y="0"/>
                  <a:pt x="2354755" y="36960"/>
                  <a:pt x="2354755" y="82553"/>
                </a:cubicBezTo>
                <a:lnTo>
                  <a:pt x="2354755" y="742979"/>
                </a:lnTo>
                <a:cubicBezTo>
                  <a:pt x="2354755" y="788572"/>
                  <a:pt x="2317795" y="825532"/>
                  <a:pt x="2272202" y="825532"/>
                </a:cubicBezTo>
                <a:lnTo>
                  <a:pt x="82553" y="825532"/>
                </a:lnTo>
                <a:cubicBezTo>
                  <a:pt x="36960" y="825532"/>
                  <a:pt x="0" y="788572"/>
                  <a:pt x="0" y="742979"/>
                </a:cubicBezTo>
                <a:lnTo>
                  <a:pt x="0" y="8255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419" tIns="39419" rIns="39419" bIns="39419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kern="1200" dirty="0" smtClean="0"/>
              <a:t>Konu ve gayeye uygunluk</a:t>
            </a:r>
            <a:endParaRPr lang="tr-TR" sz="2400" kern="1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611560" y="119675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1969 Viyana Sözleşmesi, m. 19 vd.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1986 Viyana Sözleşmesi, m. 19 vd.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46529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ÇEKİNCELER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4181180" y="2708914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(A)</a:t>
            </a:r>
            <a:endParaRPr lang="tr-TR" sz="3700" kern="1200" dirty="0"/>
          </a:p>
        </p:txBody>
      </p:sp>
      <p:sp>
        <p:nvSpPr>
          <p:cNvPr id="4" name="Serbest Form 3"/>
          <p:cNvSpPr/>
          <p:nvPr/>
        </p:nvSpPr>
        <p:spPr>
          <a:xfrm rot="2482311">
            <a:off x="5141653" y="3686325"/>
            <a:ext cx="673518" cy="439005"/>
          </a:xfrm>
          <a:custGeom>
            <a:avLst/>
            <a:gdLst>
              <a:gd name="connsiteX0" fmla="*/ 0 w 673518"/>
              <a:gd name="connsiteY0" fmla="*/ 219503 h 439005"/>
              <a:gd name="connsiteX1" fmla="*/ 219503 w 673518"/>
              <a:gd name="connsiteY1" fmla="*/ 0 h 439005"/>
              <a:gd name="connsiteX2" fmla="*/ 219503 w 673518"/>
              <a:gd name="connsiteY2" fmla="*/ 109751 h 439005"/>
              <a:gd name="connsiteX3" fmla="*/ 454016 w 673518"/>
              <a:gd name="connsiteY3" fmla="*/ 109751 h 439005"/>
              <a:gd name="connsiteX4" fmla="*/ 454016 w 673518"/>
              <a:gd name="connsiteY4" fmla="*/ 0 h 439005"/>
              <a:gd name="connsiteX5" fmla="*/ 673518 w 673518"/>
              <a:gd name="connsiteY5" fmla="*/ 219503 h 439005"/>
              <a:gd name="connsiteX6" fmla="*/ 454016 w 673518"/>
              <a:gd name="connsiteY6" fmla="*/ 439005 h 439005"/>
              <a:gd name="connsiteX7" fmla="*/ 454016 w 673518"/>
              <a:gd name="connsiteY7" fmla="*/ 329254 h 439005"/>
              <a:gd name="connsiteX8" fmla="*/ 219503 w 673518"/>
              <a:gd name="connsiteY8" fmla="*/ 329254 h 439005"/>
              <a:gd name="connsiteX9" fmla="*/ 219503 w 673518"/>
              <a:gd name="connsiteY9" fmla="*/ 439005 h 439005"/>
              <a:gd name="connsiteX10" fmla="*/ 0 w 673518"/>
              <a:gd name="connsiteY10" fmla="*/ 219503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73518" h="439005">
                <a:moveTo>
                  <a:pt x="0" y="219503"/>
                </a:moveTo>
                <a:lnTo>
                  <a:pt x="219503" y="0"/>
                </a:lnTo>
                <a:lnTo>
                  <a:pt x="219503" y="109751"/>
                </a:lnTo>
                <a:lnTo>
                  <a:pt x="454016" y="109751"/>
                </a:lnTo>
                <a:lnTo>
                  <a:pt x="454016" y="0"/>
                </a:lnTo>
                <a:lnTo>
                  <a:pt x="673518" y="219503"/>
                </a:lnTo>
                <a:lnTo>
                  <a:pt x="454016" y="439005"/>
                </a:lnTo>
                <a:lnTo>
                  <a:pt x="454016" y="329254"/>
                </a:lnTo>
                <a:lnTo>
                  <a:pt x="219503" y="329254"/>
                </a:lnTo>
                <a:lnTo>
                  <a:pt x="219503" y="439005"/>
                </a:lnTo>
                <a:lnTo>
                  <a:pt x="0" y="219503"/>
                </a:lnTo>
                <a:close/>
              </a:path>
            </a:pathLst>
          </a:custGeom>
          <a:pattFill prst="dotGrid">
            <a:fgClr>
              <a:schemeClr val="accent1"/>
            </a:fgClr>
            <a:bgClr>
              <a:schemeClr val="bg1"/>
            </a:bgClr>
          </a:patt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7801" rIns="131700" bIns="8780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6" name="Serbest Form 5"/>
          <p:cNvSpPr/>
          <p:nvPr/>
        </p:nvSpPr>
        <p:spPr>
          <a:xfrm>
            <a:off x="5849576" y="4178347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(C)</a:t>
            </a:r>
            <a:endParaRPr lang="tr-TR" sz="3700" kern="1200" dirty="0"/>
          </a:p>
        </p:txBody>
      </p:sp>
      <p:sp>
        <p:nvSpPr>
          <p:cNvPr id="9" name="Serbest Form 8"/>
          <p:cNvSpPr/>
          <p:nvPr/>
        </p:nvSpPr>
        <p:spPr>
          <a:xfrm>
            <a:off x="4320888" y="4452091"/>
            <a:ext cx="653194" cy="439006"/>
          </a:xfrm>
          <a:custGeom>
            <a:avLst/>
            <a:gdLst>
              <a:gd name="connsiteX0" fmla="*/ 86581 w 653193"/>
              <a:gd name="connsiteY0" fmla="*/ 167876 h 439005"/>
              <a:gd name="connsiteX1" fmla="*/ 566612 w 653193"/>
              <a:gd name="connsiteY1" fmla="*/ 167876 h 439005"/>
              <a:gd name="connsiteX2" fmla="*/ 566612 w 653193"/>
              <a:gd name="connsiteY2" fmla="*/ 271129 h 439005"/>
              <a:gd name="connsiteX3" fmla="*/ 86581 w 653193"/>
              <a:gd name="connsiteY3" fmla="*/ 271129 h 439005"/>
              <a:gd name="connsiteX4" fmla="*/ 86581 w 653193"/>
              <a:gd name="connsiteY4" fmla="*/ 167876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193" h="439005">
                <a:moveTo>
                  <a:pt x="566612" y="271129"/>
                </a:moveTo>
                <a:lnTo>
                  <a:pt x="86581" y="271129"/>
                </a:lnTo>
                <a:lnTo>
                  <a:pt x="86581" y="167876"/>
                </a:lnTo>
                <a:lnTo>
                  <a:pt x="566612" y="167876"/>
                </a:lnTo>
                <a:lnTo>
                  <a:pt x="566612" y="27112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701" tIns="87802" rIns="1" bIns="8780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13" name="Serbest Form 12"/>
          <p:cNvSpPr/>
          <p:nvPr/>
        </p:nvSpPr>
        <p:spPr>
          <a:xfrm>
            <a:off x="4181180" y="5589244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(D)</a:t>
            </a:r>
            <a:endParaRPr lang="tr-TR" sz="3700" kern="1200" dirty="0"/>
          </a:p>
        </p:txBody>
      </p:sp>
      <p:sp>
        <p:nvSpPr>
          <p:cNvPr id="14" name="Serbest Form 13"/>
          <p:cNvSpPr/>
          <p:nvPr/>
        </p:nvSpPr>
        <p:spPr>
          <a:xfrm rot="2457534">
            <a:off x="3541446" y="5150886"/>
            <a:ext cx="635926" cy="439006"/>
          </a:xfrm>
          <a:custGeom>
            <a:avLst/>
            <a:gdLst>
              <a:gd name="connsiteX0" fmla="*/ 0 w 635925"/>
              <a:gd name="connsiteY0" fmla="*/ 87801 h 439005"/>
              <a:gd name="connsiteX1" fmla="*/ 416423 w 635925"/>
              <a:gd name="connsiteY1" fmla="*/ 87801 h 439005"/>
              <a:gd name="connsiteX2" fmla="*/ 416423 w 635925"/>
              <a:gd name="connsiteY2" fmla="*/ 0 h 439005"/>
              <a:gd name="connsiteX3" fmla="*/ 635925 w 635925"/>
              <a:gd name="connsiteY3" fmla="*/ 219503 h 439005"/>
              <a:gd name="connsiteX4" fmla="*/ 416423 w 635925"/>
              <a:gd name="connsiteY4" fmla="*/ 439005 h 439005"/>
              <a:gd name="connsiteX5" fmla="*/ 416423 w 635925"/>
              <a:gd name="connsiteY5" fmla="*/ 351204 h 439005"/>
              <a:gd name="connsiteX6" fmla="*/ 0 w 635925"/>
              <a:gd name="connsiteY6" fmla="*/ 351204 h 439005"/>
              <a:gd name="connsiteX7" fmla="*/ 0 w 635925"/>
              <a:gd name="connsiteY7" fmla="*/ 87801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5925" h="439005">
                <a:moveTo>
                  <a:pt x="635925" y="351204"/>
                </a:moveTo>
                <a:lnTo>
                  <a:pt x="219502" y="351204"/>
                </a:lnTo>
                <a:lnTo>
                  <a:pt x="219502" y="439005"/>
                </a:lnTo>
                <a:lnTo>
                  <a:pt x="0" y="219502"/>
                </a:lnTo>
                <a:lnTo>
                  <a:pt x="219502" y="0"/>
                </a:lnTo>
                <a:lnTo>
                  <a:pt x="219502" y="87801"/>
                </a:lnTo>
                <a:lnTo>
                  <a:pt x="635925" y="87801"/>
                </a:lnTo>
                <a:lnTo>
                  <a:pt x="635925" y="351204"/>
                </a:lnTo>
                <a:close/>
              </a:path>
            </a:pathLst>
          </a:custGeom>
          <a:noFill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700" tIns="87802" rIns="1" bIns="8780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15" name="Serbest Form 14"/>
          <p:cNvSpPr/>
          <p:nvPr/>
        </p:nvSpPr>
        <p:spPr>
          <a:xfrm>
            <a:off x="2555775" y="4178347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(B)</a:t>
            </a:r>
            <a:endParaRPr lang="tr-TR" sz="3700" kern="1200" dirty="0"/>
          </a:p>
        </p:txBody>
      </p:sp>
      <p:sp>
        <p:nvSpPr>
          <p:cNvPr id="16" name="Serbest Form 15"/>
          <p:cNvSpPr/>
          <p:nvPr/>
        </p:nvSpPr>
        <p:spPr>
          <a:xfrm rot="19073109">
            <a:off x="3503757" y="3711385"/>
            <a:ext cx="656552" cy="439005"/>
          </a:xfrm>
          <a:custGeom>
            <a:avLst/>
            <a:gdLst>
              <a:gd name="connsiteX0" fmla="*/ 0 w 656552"/>
              <a:gd name="connsiteY0" fmla="*/ 219503 h 439005"/>
              <a:gd name="connsiteX1" fmla="*/ 219503 w 656552"/>
              <a:gd name="connsiteY1" fmla="*/ 0 h 439005"/>
              <a:gd name="connsiteX2" fmla="*/ 219503 w 656552"/>
              <a:gd name="connsiteY2" fmla="*/ 109751 h 439005"/>
              <a:gd name="connsiteX3" fmla="*/ 437050 w 656552"/>
              <a:gd name="connsiteY3" fmla="*/ 109751 h 439005"/>
              <a:gd name="connsiteX4" fmla="*/ 437050 w 656552"/>
              <a:gd name="connsiteY4" fmla="*/ 0 h 439005"/>
              <a:gd name="connsiteX5" fmla="*/ 656552 w 656552"/>
              <a:gd name="connsiteY5" fmla="*/ 219503 h 439005"/>
              <a:gd name="connsiteX6" fmla="*/ 437050 w 656552"/>
              <a:gd name="connsiteY6" fmla="*/ 439005 h 439005"/>
              <a:gd name="connsiteX7" fmla="*/ 437050 w 656552"/>
              <a:gd name="connsiteY7" fmla="*/ 329254 h 439005"/>
              <a:gd name="connsiteX8" fmla="*/ 219503 w 656552"/>
              <a:gd name="connsiteY8" fmla="*/ 329254 h 439005"/>
              <a:gd name="connsiteX9" fmla="*/ 219503 w 656552"/>
              <a:gd name="connsiteY9" fmla="*/ 439005 h 439005"/>
              <a:gd name="connsiteX10" fmla="*/ 0 w 656552"/>
              <a:gd name="connsiteY10" fmla="*/ 219503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6552" h="439005">
                <a:moveTo>
                  <a:pt x="0" y="219503"/>
                </a:moveTo>
                <a:lnTo>
                  <a:pt x="219503" y="0"/>
                </a:lnTo>
                <a:lnTo>
                  <a:pt x="219503" y="109751"/>
                </a:lnTo>
                <a:lnTo>
                  <a:pt x="437050" y="109751"/>
                </a:lnTo>
                <a:lnTo>
                  <a:pt x="437050" y="0"/>
                </a:lnTo>
                <a:lnTo>
                  <a:pt x="656552" y="219503"/>
                </a:lnTo>
                <a:lnTo>
                  <a:pt x="437050" y="439005"/>
                </a:lnTo>
                <a:lnTo>
                  <a:pt x="437050" y="329254"/>
                </a:lnTo>
                <a:lnTo>
                  <a:pt x="219503" y="329254"/>
                </a:lnTo>
                <a:lnTo>
                  <a:pt x="219503" y="439005"/>
                </a:lnTo>
                <a:lnTo>
                  <a:pt x="0" y="219503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7800" rIns="131701" bIns="8780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8" name="Metin kutusu 7"/>
          <p:cNvSpPr txBox="1"/>
          <p:nvPr/>
        </p:nvSpPr>
        <p:spPr>
          <a:xfrm>
            <a:off x="503705" y="163054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(X) </a:t>
            </a:r>
            <a:r>
              <a:rPr lang="tr-TR" dirty="0" err="1" smtClean="0">
                <a:solidFill>
                  <a:schemeClr val="bg1"/>
                </a:solidFill>
              </a:rPr>
              <a:t>Andlaşması’nda</a:t>
            </a:r>
            <a:r>
              <a:rPr lang="tr-TR" dirty="0" smtClean="0">
                <a:solidFill>
                  <a:schemeClr val="bg1"/>
                </a:solidFill>
              </a:rPr>
              <a:t> çekinceler ile ilgili bir kural bulunmamaktadır.</a:t>
            </a:r>
          </a:p>
          <a:p>
            <a:pPr marL="285750" indent="-285750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(A), (X) </a:t>
            </a:r>
            <a:r>
              <a:rPr lang="tr-TR" dirty="0" err="1" smtClean="0">
                <a:solidFill>
                  <a:schemeClr val="bg1"/>
                </a:solidFill>
              </a:rPr>
              <a:t>Andlaşması’na</a:t>
            </a:r>
            <a:r>
              <a:rPr lang="tr-TR" dirty="0" smtClean="0">
                <a:solidFill>
                  <a:schemeClr val="bg1"/>
                </a:solidFill>
              </a:rPr>
              <a:t> çekince koyar.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29520" y="4293096"/>
            <a:ext cx="205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(A)’</a:t>
            </a:r>
            <a:r>
              <a:rPr lang="tr-TR" dirty="0" err="1" smtClean="0">
                <a:solidFill>
                  <a:schemeClr val="bg1"/>
                </a:solidFill>
              </a:rPr>
              <a:t>nın</a:t>
            </a:r>
            <a:r>
              <a:rPr lang="tr-TR" dirty="0" smtClean="0">
                <a:solidFill>
                  <a:schemeClr val="bg1"/>
                </a:solidFill>
              </a:rPr>
              <a:t> çekincesini kabul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907704" y="5536189"/>
            <a:ext cx="2054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(A)’</a:t>
            </a:r>
            <a:r>
              <a:rPr lang="tr-TR" dirty="0" err="1" smtClean="0">
                <a:solidFill>
                  <a:schemeClr val="bg1"/>
                </a:solidFill>
              </a:rPr>
              <a:t>nın</a:t>
            </a:r>
            <a:r>
              <a:rPr lang="tr-TR" dirty="0" smtClean="0">
                <a:solidFill>
                  <a:schemeClr val="bg1"/>
                </a:solidFill>
              </a:rPr>
              <a:t> çekincesini ve aralarında (X) </a:t>
            </a:r>
            <a:r>
              <a:rPr lang="tr-TR" dirty="0" err="1" smtClean="0">
                <a:solidFill>
                  <a:schemeClr val="bg1"/>
                </a:solidFill>
              </a:rPr>
              <a:t>Andlaşması’nın</a:t>
            </a:r>
            <a:r>
              <a:rPr lang="tr-TR" dirty="0" smtClean="0">
                <a:solidFill>
                  <a:schemeClr val="bg1"/>
                </a:solidFill>
              </a:rPr>
              <a:t> etkisini ret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948264" y="4293096"/>
            <a:ext cx="205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(A)’</a:t>
            </a:r>
            <a:r>
              <a:rPr lang="tr-TR" dirty="0" err="1" smtClean="0">
                <a:solidFill>
                  <a:schemeClr val="bg1"/>
                </a:solidFill>
              </a:rPr>
              <a:t>nın</a:t>
            </a:r>
            <a:r>
              <a:rPr lang="tr-TR" dirty="0" smtClean="0">
                <a:solidFill>
                  <a:schemeClr val="bg1"/>
                </a:solidFill>
              </a:rPr>
              <a:t> çekincesini ret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9774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  <p:bldP spid="13" grpId="0" animBg="1"/>
      <p:bldP spid="15" grpId="0" animBg="1"/>
      <p:bldP spid="16" grpId="0" animBg="1"/>
      <p:bldP spid="8" grpId="0" build="p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EN ÇOK GÖZETİLEN ULUS KAYDI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4" name="İçerik Yer Tutucusu 2"/>
          <p:cNvSpPr>
            <a:spLocks noGrp="1"/>
          </p:cNvSpPr>
          <p:nvPr>
            <p:ph idx="1"/>
          </p:nvPr>
        </p:nvSpPr>
        <p:spPr>
          <a:xfrm>
            <a:off x="395536" y="1643050"/>
            <a:ext cx="8229600" cy="1655044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İki devlet arasında yapılan bir </a:t>
            </a:r>
            <a:r>
              <a:rPr lang="tr-TR" dirty="0" err="1" smtClean="0">
                <a:solidFill>
                  <a:schemeClr val="bg1"/>
                </a:solidFill>
              </a:rPr>
              <a:t>andlaşmadan</a:t>
            </a:r>
            <a:r>
              <a:rPr lang="tr-TR" dirty="0" smtClean="0">
                <a:solidFill>
                  <a:schemeClr val="bg1"/>
                </a:solidFill>
              </a:rPr>
              <a:t>, devletlerden biri ve bir diğer devlet arasındaki </a:t>
            </a:r>
            <a:r>
              <a:rPr lang="tr-TR" dirty="0" err="1" smtClean="0">
                <a:solidFill>
                  <a:schemeClr val="bg1"/>
                </a:solidFill>
              </a:rPr>
              <a:t>andlaşma</a:t>
            </a:r>
            <a:r>
              <a:rPr lang="tr-TR" dirty="0" smtClean="0">
                <a:solidFill>
                  <a:schemeClr val="bg1"/>
                </a:solidFill>
              </a:rPr>
              <a:t> etkilenebilir.</a:t>
            </a:r>
            <a:endParaRPr lang="tr-TR" dirty="0" smtClean="0"/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396000" y="3214686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Antlaşmada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 çok gözetilen ulus kaydı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 </a:t>
            </a:r>
            <a:r>
              <a:rPr kumimoji="0" lang="tr-TR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</a:t>
            </a:r>
          </a:p>
        </p:txBody>
      </p:sp>
      <p:sp>
        <p:nvSpPr>
          <p:cNvPr id="20" name="İçerik Yer Tutucusu 2"/>
          <p:cNvSpPr txBox="1">
            <a:spLocks/>
          </p:cNvSpPr>
          <p:nvPr/>
        </p:nvSpPr>
        <p:spPr>
          <a:xfrm>
            <a:off x="396000" y="4286256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devletlerden biri ve bir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diğer devlet arasındaki antlaşmaya göre 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daha avantajlı 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ise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İçerik Yer Tutucusu 2"/>
          <p:cNvSpPr txBox="1">
            <a:spLocks/>
          </p:cNvSpPr>
          <p:nvPr/>
        </p:nvSpPr>
        <p:spPr>
          <a:xfrm>
            <a:off x="396000" y="5274418"/>
            <a:ext cx="8229600" cy="1226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22" name="İçerik Yer Tutucusu 2"/>
          <p:cNvSpPr txBox="1">
            <a:spLocks/>
          </p:cNvSpPr>
          <p:nvPr/>
        </p:nvSpPr>
        <p:spPr>
          <a:xfrm>
            <a:off x="396000" y="3786190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3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iki devlet arasındaki antlaşmanın bir hükmü;</a:t>
            </a:r>
          </a:p>
        </p:txBody>
      </p:sp>
      <p:sp>
        <p:nvSpPr>
          <p:cNvPr id="23" name="İçerik Yer Tutucusu 2"/>
          <p:cNvSpPr txBox="1">
            <a:spLocks/>
          </p:cNvSpPr>
          <p:nvPr/>
        </p:nvSpPr>
        <p:spPr>
          <a:xfrm>
            <a:off x="396000" y="5214950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avantajlı olan hüküm,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antlaşmadaki hükmün yerine geçer.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21111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build="p"/>
      <p:bldP spid="19" grpId="0" build="p"/>
      <p:bldP spid="20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EN ÇOK GÖZETİLEN ULUS KAYDI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4181180" y="2708914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(A)</a:t>
            </a:r>
            <a:endParaRPr lang="tr-TR" sz="3700" kern="1200" dirty="0"/>
          </a:p>
        </p:txBody>
      </p:sp>
      <p:sp>
        <p:nvSpPr>
          <p:cNvPr id="7" name="Serbest Form 6"/>
          <p:cNvSpPr/>
          <p:nvPr/>
        </p:nvSpPr>
        <p:spPr>
          <a:xfrm rot="2482311">
            <a:off x="5141653" y="3686325"/>
            <a:ext cx="673518" cy="439005"/>
          </a:xfrm>
          <a:custGeom>
            <a:avLst/>
            <a:gdLst>
              <a:gd name="connsiteX0" fmla="*/ 0 w 673518"/>
              <a:gd name="connsiteY0" fmla="*/ 219503 h 439005"/>
              <a:gd name="connsiteX1" fmla="*/ 219503 w 673518"/>
              <a:gd name="connsiteY1" fmla="*/ 0 h 439005"/>
              <a:gd name="connsiteX2" fmla="*/ 219503 w 673518"/>
              <a:gd name="connsiteY2" fmla="*/ 109751 h 439005"/>
              <a:gd name="connsiteX3" fmla="*/ 454016 w 673518"/>
              <a:gd name="connsiteY3" fmla="*/ 109751 h 439005"/>
              <a:gd name="connsiteX4" fmla="*/ 454016 w 673518"/>
              <a:gd name="connsiteY4" fmla="*/ 0 h 439005"/>
              <a:gd name="connsiteX5" fmla="*/ 673518 w 673518"/>
              <a:gd name="connsiteY5" fmla="*/ 219503 h 439005"/>
              <a:gd name="connsiteX6" fmla="*/ 454016 w 673518"/>
              <a:gd name="connsiteY6" fmla="*/ 439005 h 439005"/>
              <a:gd name="connsiteX7" fmla="*/ 454016 w 673518"/>
              <a:gd name="connsiteY7" fmla="*/ 329254 h 439005"/>
              <a:gd name="connsiteX8" fmla="*/ 219503 w 673518"/>
              <a:gd name="connsiteY8" fmla="*/ 329254 h 439005"/>
              <a:gd name="connsiteX9" fmla="*/ 219503 w 673518"/>
              <a:gd name="connsiteY9" fmla="*/ 439005 h 439005"/>
              <a:gd name="connsiteX10" fmla="*/ 0 w 673518"/>
              <a:gd name="connsiteY10" fmla="*/ 219503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73518" h="439005">
                <a:moveTo>
                  <a:pt x="0" y="219503"/>
                </a:moveTo>
                <a:lnTo>
                  <a:pt x="219503" y="0"/>
                </a:lnTo>
                <a:lnTo>
                  <a:pt x="219503" y="109751"/>
                </a:lnTo>
                <a:lnTo>
                  <a:pt x="454016" y="109751"/>
                </a:lnTo>
                <a:lnTo>
                  <a:pt x="454016" y="0"/>
                </a:lnTo>
                <a:lnTo>
                  <a:pt x="673518" y="219503"/>
                </a:lnTo>
                <a:lnTo>
                  <a:pt x="454016" y="439005"/>
                </a:lnTo>
                <a:lnTo>
                  <a:pt x="454016" y="329254"/>
                </a:lnTo>
                <a:lnTo>
                  <a:pt x="219503" y="329254"/>
                </a:lnTo>
                <a:lnTo>
                  <a:pt x="219503" y="439005"/>
                </a:lnTo>
                <a:lnTo>
                  <a:pt x="0" y="219503"/>
                </a:lnTo>
                <a:close/>
              </a:path>
            </a:pathLst>
          </a:cu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7801" rIns="131700" bIns="8780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8" name="Serbest Form 7"/>
          <p:cNvSpPr/>
          <p:nvPr/>
        </p:nvSpPr>
        <p:spPr>
          <a:xfrm>
            <a:off x="5849576" y="4178347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(C)</a:t>
            </a:r>
            <a:endParaRPr lang="tr-TR" sz="3700" kern="1200" dirty="0"/>
          </a:p>
        </p:txBody>
      </p:sp>
      <p:sp>
        <p:nvSpPr>
          <p:cNvPr id="9" name="Serbest Form 8"/>
          <p:cNvSpPr/>
          <p:nvPr/>
        </p:nvSpPr>
        <p:spPr>
          <a:xfrm rot="16200000">
            <a:off x="4348492" y="4524097"/>
            <a:ext cx="653194" cy="439006"/>
          </a:xfrm>
          <a:custGeom>
            <a:avLst/>
            <a:gdLst>
              <a:gd name="connsiteX0" fmla="*/ 0 w 653193"/>
              <a:gd name="connsiteY0" fmla="*/ 219503 h 439005"/>
              <a:gd name="connsiteX1" fmla="*/ 219503 w 653193"/>
              <a:gd name="connsiteY1" fmla="*/ 0 h 439005"/>
              <a:gd name="connsiteX2" fmla="*/ 219503 w 653193"/>
              <a:gd name="connsiteY2" fmla="*/ 109751 h 439005"/>
              <a:gd name="connsiteX3" fmla="*/ 433691 w 653193"/>
              <a:gd name="connsiteY3" fmla="*/ 109751 h 439005"/>
              <a:gd name="connsiteX4" fmla="*/ 433691 w 653193"/>
              <a:gd name="connsiteY4" fmla="*/ 0 h 439005"/>
              <a:gd name="connsiteX5" fmla="*/ 653193 w 653193"/>
              <a:gd name="connsiteY5" fmla="*/ 219503 h 439005"/>
              <a:gd name="connsiteX6" fmla="*/ 433691 w 653193"/>
              <a:gd name="connsiteY6" fmla="*/ 439005 h 439005"/>
              <a:gd name="connsiteX7" fmla="*/ 433691 w 653193"/>
              <a:gd name="connsiteY7" fmla="*/ 329254 h 439005"/>
              <a:gd name="connsiteX8" fmla="*/ 219503 w 653193"/>
              <a:gd name="connsiteY8" fmla="*/ 329254 h 439005"/>
              <a:gd name="connsiteX9" fmla="*/ 219503 w 653193"/>
              <a:gd name="connsiteY9" fmla="*/ 439005 h 439005"/>
              <a:gd name="connsiteX10" fmla="*/ 0 w 653193"/>
              <a:gd name="connsiteY10" fmla="*/ 219503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3193" h="439005">
                <a:moveTo>
                  <a:pt x="653193" y="219502"/>
                </a:moveTo>
                <a:lnTo>
                  <a:pt x="433690" y="439005"/>
                </a:lnTo>
                <a:lnTo>
                  <a:pt x="433690" y="329254"/>
                </a:lnTo>
                <a:lnTo>
                  <a:pt x="219502" y="329254"/>
                </a:lnTo>
                <a:lnTo>
                  <a:pt x="219502" y="439005"/>
                </a:lnTo>
                <a:lnTo>
                  <a:pt x="0" y="219502"/>
                </a:lnTo>
                <a:lnTo>
                  <a:pt x="219502" y="0"/>
                </a:lnTo>
                <a:lnTo>
                  <a:pt x="219502" y="109751"/>
                </a:lnTo>
                <a:lnTo>
                  <a:pt x="433690" y="109751"/>
                </a:lnTo>
                <a:lnTo>
                  <a:pt x="433690" y="0"/>
                </a:lnTo>
                <a:lnTo>
                  <a:pt x="653193" y="219502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700" tIns="87801" rIns="1" bIns="8780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10" name="Serbest Form 9"/>
          <p:cNvSpPr/>
          <p:nvPr/>
        </p:nvSpPr>
        <p:spPr>
          <a:xfrm>
            <a:off x="4181180" y="5589244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(D)</a:t>
            </a:r>
            <a:endParaRPr lang="tr-TR" sz="3700" kern="1200" dirty="0"/>
          </a:p>
        </p:txBody>
      </p:sp>
      <p:sp>
        <p:nvSpPr>
          <p:cNvPr id="11" name="Serbest Form 10"/>
          <p:cNvSpPr/>
          <p:nvPr/>
        </p:nvSpPr>
        <p:spPr>
          <a:xfrm rot="2457534">
            <a:off x="3541446" y="5150886"/>
            <a:ext cx="635926" cy="439006"/>
          </a:xfrm>
          <a:custGeom>
            <a:avLst/>
            <a:gdLst>
              <a:gd name="connsiteX0" fmla="*/ 0 w 635925"/>
              <a:gd name="connsiteY0" fmla="*/ 87801 h 439005"/>
              <a:gd name="connsiteX1" fmla="*/ 416423 w 635925"/>
              <a:gd name="connsiteY1" fmla="*/ 87801 h 439005"/>
              <a:gd name="connsiteX2" fmla="*/ 416423 w 635925"/>
              <a:gd name="connsiteY2" fmla="*/ 0 h 439005"/>
              <a:gd name="connsiteX3" fmla="*/ 635925 w 635925"/>
              <a:gd name="connsiteY3" fmla="*/ 219503 h 439005"/>
              <a:gd name="connsiteX4" fmla="*/ 416423 w 635925"/>
              <a:gd name="connsiteY4" fmla="*/ 439005 h 439005"/>
              <a:gd name="connsiteX5" fmla="*/ 416423 w 635925"/>
              <a:gd name="connsiteY5" fmla="*/ 351204 h 439005"/>
              <a:gd name="connsiteX6" fmla="*/ 0 w 635925"/>
              <a:gd name="connsiteY6" fmla="*/ 351204 h 439005"/>
              <a:gd name="connsiteX7" fmla="*/ 0 w 635925"/>
              <a:gd name="connsiteY7" fmla="*/ 87801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5925" h="439005">
                <a:moveTo>
                  <a:pt x="635925" y="351204"/>
                </a:moveTo>
                <a:lnTo>
                  <a:pt x="219502" y="351204"/>
                </a:lnTo>
                <a:lnTo>
                  <a:pt x="219502" y="439005"/>
                </a:lnTo>
                <a:lnTo>
                  <a:pt x="0" y="219502"/>
                </a:lnTo>
                <a:lnTo>
                  <a:pt x="219502" y="0"/>
                </a:lnTo>
                <a:lnTo>
                  <a:pt x="219502" y="87801"/>
                </a:lnTo>
                <a:lnTo>
                  <a:pt x="635925" y="87801"/>
                </a:lnTo>
                <a:lnTo>
                  <a:pt x="635925" y="351204"/>
                </a:lnTo>
                <a:close/>
              </a:path>
            </a:pathLst>
          </a:custGeom>
          <a:noFill/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1700" tIns="87802" rIns="1" bIns="8780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12" name="Serbest Form 11"/>
          <p:cNvSpPr/>
          <p:nvPr/>
        </p:nvSpPr>
        <p:spPr>
          <a:xfrm>
            <a:off x="2555775" y="4178347"/>
            <a:ext cx="954678" cy="949592"/>
          </a:xfrm>
          <a:custGeom>
            <a:avLst/>
            <a:gdLst>
              <a:gd name="connsiteX0" fmla="*/ 0 w 954678"/>
              <a:gd name="connsiteY0" fmla="*/ 474796 h 949592"/>
              <a:gd name="connsiteX1" fmla="*/ 477339 w 954678"/>
              <a:gd name="connsiteY1" fmla="*/ 0 h 949592"/>
              <a:gd name="connsiteX2" fmla="*/ 954678 w 954678"/>
              <a:gd name="connsiteY2" fmla="*/ 474796 h 949592"/>
              <a:gd name="connsiteX3" fmla="*/ 477339 w 954678"/>
              <a:gd name="connsiteY3" fmla="*/ 949592 h 949592"/>
              <a:gd name="connsiteX4" fmla="*/ 0 w 954678"/>
              <a:gd name="connsiteY4" fmla="*/ 474796 h 94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4678" h="949592">
                <a:moveTo>
                  <a:pt x="0" y="474796"/>
                </a:moveTo>
                <a:cubicBezTo>
                  <a:pt x="0" y="212573"/>
                  <a:pt x="213712" y="0"/>
                  <a:pt x="477339" y="0"/>
                </a:cubicBezTo>
                <a:cubicBezTo>
                  <a:pt x="740966" y="0"/>
                  <a:pt x="954678" y="212573"/>
                  <a:pt x="954678" y="474796"/>
                </a:cubicBezTo>
                <a:cubicBezTo>
                  <a:pt x="954678" y="737019"/>
                  <a:pt x="740966" y="949592"/>
                  <a:pt x="477339" y="949592"/>
                </a:cubicBezTo>
                <a:cubicBezTo>
                  <a:pt x="213712" y="949592"/>
                  <a:pt x="0" y="737019"/>
                  <a:pt x="0" y="474796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799" tIns="186055" rIns="186799" bIns="186055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(B)</a:t>
            </a:r>
            <a:endParaRPr lang="tr-TR" sz="3700" kern="1200" dirty="0"/>
          </a:p>
        </p:txBody>
      </p:sp>
      <p:sp>
        <p:nvSpPr>
          <p:cNvPr id="13" name="Serbest Form 12"/>
          <p:cNvSpPr/>
          <p:nvPr/>
        </p:nvSpPr>
        <p:spPr>
          <a:xfrm rot="19073109">
            <a:off x="3503757" y="3711385"/>
            <a:ext cx="656552" cy="439005"/>
          </a:xfrm>
          <a:custGeom>
            <a:avLst/>
            <a:gdLst>
              <a:gd name="connsiteX0" fmla="*/ 0 w 656552"/>
              <a:gd name="connsiteY0" fmla="*/ 219503 h 439005"/>
              <a:gd name="connsiteX1" fmla="*/ 219503 w 656552"/>
              <a:gd name="connsiteY1" fmla="*/ 0 h 439005"/>
              <a:gd name="connsiteX2" fmla="*/ 219503 w 656552"/>
              <a:gd name="connsiteY2" fmla="*/ 109751 h 439005"/>
              <a:gd name="connsiteX3" fmla="*/ 437050 w 656552"/>
              <a:gd name="connsiteY3" fmla="*/ 109751 h 439005"/>
              <a:gd name="connsiteX4" fmla="*/ 437050 w 656552"/>
              <a:gd name="connsiteY4" fmla="*/ 0 h 439005"/>
              <a:gd name="connsiteX5" fmla="*/ 656552 w 656552"/>
              <a:gd name="connsiteY5" fmla="*/ 219503 h 439005"/>
              <a:gd name="connsiteX6" fmla="*/ 437050 w 656552"/>
              <a:gd name="connsiteY6" fmla="*/ 439005 h 439005"/>
              <a:gd name="connsiteX7" fmla="*/ 437050 w 656552"/>
              <a:gd name="connsiteY7" fmla="*/ 329254 h 439005"/>
              <a:gd name="connsiteX8" fmla="*/ 219503 w 656552"/>
              <a:gd name="connsiteY8" fmla="*/ 329254 h 439005"/>
              <a:gd name="connsiteX9" fmla="*/ 219503 w 656552"/>
              <a:gd name="connsiteY9" fmla="*/ 439005 h 439005"/>
              <a:gd name="connsiteX10" fmla="*/ 0 w 656552"/>
              <a:gd name="connsiteY10" fmla="*/ 219503 h 439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6552" h="439005">
                <a:moveTo>
                  <a:pt x="0" y="219503"/>
                </a:moveTo>
                <a:lnTo>
                  <a:pt x="219503" y="0"/>
                </a:lnTo>
                <a:lnTo>
                  <a:pt x="219503" y="109751"/>
                </a:lnTo>
                <a:lnTo>
                  <a:pt x="437050" y="109751"/>
                </a:lnTo>
                <a:lnTo>
                  <a:pt x="437050" y="0"/>
                </a:lnTo>
                <a:lnTo>
                  <a:pt x="656552" y="219503"/>
                </a:lnTo>
                <a:lnTo>
                  <a:pt x="437050" y="439005"/>
                </a:lnTo>
                <a:lnTo>
                  <a:pt x="437050" y="329254"/>
                </a:lnTo>
                <a:lnTo>
                  <a:pt x="219503" y="329254"/>
                </a:lnTo>
                <a:lnTo>
                  <a:pt x="219503" y="439005"/>
                </a:lnTo>
                <a:lnTo>
                  <a:pt x="0" y="219503"/>
                </a:lnTo>
                <a:close/>
              </a:path>
            </a:pathLst>
          </a:custGeom>
          <a:pattFill prst="pct20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7800" rIns="131701" bIns="8780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800" kern="1200"/>
          </a:p>
        </p:txBody>
      </p:sp>
      <p:sp>
        <p:nvSpPr>
          <p:cNvPr id="6" name="Metin kutusu 5"/>
          <p:cNvSpPr txBox="1"/>
          <p:nvPr/>
        </p:nvSpPr>
        <p:spPr>
          <a:xfrm>
            <a:off x="503705" y="1630541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tr-TR" spc="-80" dirty="0" smtClean="0">
                <a:solidFill>
                  <a:schemeClr val="bg1"/>
                </a:solidFill>
              </a:rPr>
              <a:t>(A)’</a:t>
            </a:r>
            <a:r>
              <a:rPr lang="tr-TR" spc="-80" dirty="0" err="1" smtClean="0">
                <a:solidFill>
                  <a:schemeClr val="bg1"/>
                </a:solidFill>
              </a:rPr>
              <a:t>nın</a:t>
            </a:r>
            <a:r>
              <a:rPr lang="tr-TR" spc="-80" dirty="0" smtClean="0">
                <a:solidFill>
                  <a:schemeClr val="bg1"/>
                </a:solidFill>
              </a:rPr>
              <a:t>, sırasıyla (B) ve (C) ile yaptığı Antlaşmalarda «en çok gözetilen ulus kaydı» vardır.</a:t>
            </a:r>
          </a:p>
          <a:p>
            <a:pPr marL="285750" indent="-285750">
              <a:buFont typeface="Arial" charset="0"/>
              <a:buChar char="•"/>
            </a:pPr>
            <a:r>
              <a:rPr lang="tr-TR" spc="-40" dirty="0" smtClean="0">
                <a:solidFill>
                  <a:schemeClr val="bg1"/>
                </a:solidFill>
              </a:rPr>
              <a:t>(A) – (D) arasındaki Antlaşma (D) lehine, (B) veya (C)’</a:t>
            </a:r>
            <a:r>
              <a:rPr lang="tr-TR" spc="-40" dirty="0" err="1" smtClean="0">
                <a:solidFill>
                  <a:schemeClr val="bg1"/>
                </a:solidFill>
              </a:rPr>
              <a:t>ninkinden</a:t>
            </a:r>
            <a:r>
              <a:rPr lang="tr-TR" spc="-40" dirty="0" smtClean="0">
                <a:solidFill>
                  <a:schemeClr val="bg1"/>
                </a:solidFill>
              </a:rPr>
              <a:t> daha elverişlidir.</a:t>
            </a:r>
          </a:p>
          <a:p>
            <a:pPr marL="285750" indent="-285750">
              <a:buFont typeface="Arial" charset="0"/>
              <a:buChar char="•"/>
            </a:pPr>
            <a:r>
              <a:rPr lang="tr-TR" spc="-40" dirty="0" smtClean="0">
                <a:solidFill>
                  <a:schemeClr val="bg1"/>
                </a:solidFill>
              </a:rPr>
              <a:t>(A) – (B) ve (A) – (C) arasındaki ilişkilerde (A) – (D) arasındaki kayıt uygulanır.</a:t>
            </a:r>
          </a:p>
        </p:txBody>
      </p:sp>
    </p:spTree>
    <p:extLst>
      <p:ext uri="{BB962C8B-B14F-4D97-AF65-F5344CB8AC3E}">
        <p14:creationId xmlns:p14="http://schemas.microsoft.com/office/powerpoint/2010/main" xmlns="" val="10021111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ANTLAŞMALARIN ETKİSİ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1524000" y="1780272"/>
            <a:ext cx="6096000" cy="1029600"/>
          </a:xfrm>
          <a:custGeom>
            <a:avLst/>
            <a:gdLst>
              <a:gd name="connsiteX0" fmla="*/ 0 w 6096000"/>
              <a:gd name="connsiteY0" fmla="*/ 171603 h 1029600"/>
              <a:gd name="connsiteX1" fmla="*/ 171603 w 6096000"/>
              <a:gd name="connsiteY1" fmla="*/ 0 h 1029600"/>
              <a:gd name="connsiteX2" fmla="*/ 5924397 w 6096000"/>
              <a:gd name="connsiteY2" fmla="*/ 0 h 1029600"/>
              <a:gd name="connsiteX3" fmla="*/ 6096000 w 6096000"/>
              <a:gd name="connsiteY3" fmla="*/ 171603 h 1029600"/>
              <a:gd name="connsiteX4" fmla="*/ 6096000 w 6096000"/>
              <a:gd name="connsiteY4" fmla="*/ 857997 h 1029600"/>
              <a:gd name="connsiteX5" fmla="*/ 5924397 w 6096000"/>
              <a:gd name="connsiteY5" fmla="*/ 1029600 h 1029600"/>
              <a:gd name="connsiteX6" fmla="*/ 171603 w 6096000"/>
              <a:gd name="connsiteY6" fmla="*/ 1029600 h 1029600"/>
              <a:gd name="connsiteX7" fmla="*/ 0 w 6096000"/>
              <a:gd name="connsiteY7" fmla="*/ 857997 h 1029600"/>
              <a:gd name="connsiteX8" fmla="*/ 0 w 6096000"/>
              <a:gd name="connsiteY8" fmla="*/ 171603 h 10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1029600">
                <a:moveTo>
                  <a:pt x="0" y="171603"/>
                </a:moveTo>
                <a:cubicBezTo>
                  <a:pt x="0" y="76829"/>
                  <a:pt x="76829" y="0"/>
                  <a:pt x="171603" y="0"/>
                </a:cubicBezTo>
                <a:lnTo>
                  <a:pt x="5924397" y="0"/>
                </a:lnTo>
                <a:cubicBezTo>
                  <a:pt x="6019171" y="0"/>
                  <a:pt x="6096000" y="76829"/>
                  <a:pt x="6096000" y="171603"/>
                </a:cubicBezTo>
                <a:lnTo>
                  <a:pt x="6096000" y="857997"/>
                </a:lnTo>
                <a:cubicBezTo>
                  <a:pt x="6096000" y="952771"/>
                  <a:pt x="6019171" y="1029600"/>
                  <a:pt x="5924397" y="1029600"/>
                </a:cubicBezTo>
                <a:lnTo>
                  <a:pt x="171603" y="1029600"/>
                </a:lnTo>
                <a:cubicBezTo>
                  <a:pt x="76829" y="1029600"/>
                  <a:pt x="0" y="952771"/>
                  <a:pt x="0" y="857997"/>
                </a:cubicBezTo>
                <a:lnTo>
                  <a:pt x="0" y="17160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941" tIns="156941" rIns="156941" bIns="156941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Antlaşmaların yorumu</a:t>
            </a:r>
          </a:p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dirty="0" smtClean="0"/>
              <a:t>(1969 Viyana Sözleşmesi, m. 31)</a:t>
            </a:r>
            <a:endParaRPr lang="tr-TR" sz="2800" kern="1200" dirty="0"/>
          </a:p>
        </p:txBody>
      </p:sp>
      <p:sp>
        <p:nvSpPr>
          <p:cNvPr id="4" name="Serbest Form 3"/>
          <p:cNvSpPr/>
          <p:nvPr/>
        </p:nvSpPr>
        <p:spPr>
          <a:xfrm>
            <a:off x="1524000" y="2968272"/>
            <a:ext cx="6096000" cy="1029600"/>
          </a:xfrm>
          <a:custGeom>
            <a:avLst/>
            <a:gdLst>
              <a:gd name="connsiteX0" fmla="*/ 0 w 6096000"/>
              <a:gd name="connsiteY0" fmla="*/ 171603 h 1029600"/>
              <a:gd name="connsiteX1" fmla="*/ 171603 w 6096000"/>
              <a:gd name="connsiteY1" fmla="*/ 0 h 1029600"/>
              <a:gd name="connsiteX2" fmla="*/ 5924397 w 6096000"/>
              <a:gd name="connsiteY2" fmla="*/ 0 h 1029600"/>
              <a:gd name="connsiteX3" fmla="*/ 6096000 w 6096000"/>
              <a:gd name="connsiteY3" fmla="*/ 171603 h 1029600"/>
              <a:gd name="connsiteX4" fmla="*/ 6096000 w 6096000"/>
              <a:gd name="connsiteY4" fmla="*/ 857997 h 1029600"/>
              <a:gd name="connsiteX5" fmla="*/ 5924397 w 6096000"/>
              <a:gd name="connsiteY5" fmla="*/ 1029600 h 1029600"/>
              <a:gd name="connsiteX6" fmla="*/ 171603 w 6096000"/>
              <a:gd name="connsiteY6" fmla="*/ 1029600 h 1029600"/>
              <a:gd name="connsiteX7" fmla="*/ 0 w 6096000"/>
              <a:gd name="connsiteY7" fmla="*/ 857997 h 1029600"/>
              <a:gd name="connsiteX8" fmla="*/ 0 w 6096000"/>
              <a:gd name="connsiteY8" fmla="*/ 171603 h 10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1029600">
                <a:moveTo>
                  <a:pt x="0" y="171603"/>
                </a:moveTo>
                <a:cubicBezTo>
                  <a:pt x="0" y="76829"/>
                  <a:pt x="76829" y="0"/>
                  <a:pt x="171603" y="0"/>
                </a:cubicBezTo>
                <a:lnTo>
                  <a:pt x="5924397" y="0"/>
                </a:lnTo>
                <a:cubicBezTo>
                  <a:pt x="6019171" y="0"/>
                  <a:pt x="6096000" y="76829"/>
                  <a:pt x="6096000" y="171603"/>
                </a:cubicBezTo>
                <a:lnTo>
                  <a:pt x="6096000" y="857997"/>
                </a:lnTo>
                <a:cubicBezTo>
                  <a:pt x="6096000" y="952771"/>
                  <a:pt x="6019171" y="1029600"/>
                  <a:pt x="5924397" y="1029600"/>
                </a:cubicBezTo>
                <a:lnTo>
                  <a:pt x="171603" y="1029600"/>
                </a:lnTo>
                <a:cubicBezTo>
                  <a:pt x="76829" y="1029600"/>
                  <a:pt x="0" y="952771"/>
                  <a:pt x="0" y="857997"/>
                </a:cubicBezTo>
                <a:lnTo>
                  <a:pt x="0" y="17160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941" tIns="156941" rIns="156941" bIns="156941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Antlaşmaların çatışması</a:t>
            </a:r>
            <a:endParaRPr lang="tr-TR" sz="2800" b="1" kern="1200" dirty="0"/>
          </a:p>
        </p:txBody>
      </p:sp>
      <p:sp>
        <p:nvSpPr>
          <p:cNvPr id="7" name="Serbest Form 6"/>
          <p:cNvSpPr/>
          <p:nvPr/>
        </p:nvSpPr>
        <p:spPr>
          <a:xfrm>
            <a:off x="1524000" y="4156272"/>
            <a:ext cx="6096000" cy="1029600"/>
          </a:xfrm>
          <a:custGeom>
            <a:avLst/>
            <a:gdLst>
              <a:gd name="connsiteX0" fmla="*/ 0 w 6096000"/>
              <a:gd name="connsiteY0" fmla="*/ 171603 h 1029600"/>
              <a:gd name="connsiteX1" fmla="*/ 171603 w 6096000"/>
              <a:gd name="connsiteY1" fmla="*/ 0 h 1029600"/>
              <a:gd name="connsiteX2" fmla="*/ 5924397 w 6096000"/>
              <a:gd name="connsiteY2" fmla="*/ 0 h 1029600"/>
              <a:gd name="connsiteX3" fmla="*/ 6096000 w 6096000"/>
              <a:gd name="connsiteY3" fmla="*/ 171603 h 1029600"/>
              <a:gd name="connsiteX4" fmla="*/ 6096000 w 6096000"/>
              <a:gd name="connsiteY4" fmla="*/ 857997 h 1029600"/>
              <a:gd name="connsiteX5" fmla="*/ 5924397 w 6096000"/>
              <a:gd name="connsiteY5" fmla="*/ 1029600 h 1029600"/>
              <a:gd name="connsiteX6" fmla="*/ 171603 w 6096000"/>
              <a:gd name="connsiteY6" fmla="*/ 1029600 h 1029600"/>
              <a:gd name="connsiteX7" fmla="*/ 0 w 6096000"/>
              <a:gd name="connsiteY7" fmla="*/ 857997 h 1029600"/>
              <a:gd name="connsiteX8" fmla="*/ 0 w 6096000"/>
              <a:gd name="connsiteY8" fmla="*/ 171603 h 10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1029600">
                <a:moveTo>
                  <a:pt x="0" y="171603"/>
                </a:moveTo>
                <a:cubicBezTo>
                  <a:pt x="0" y="76829"/>
                  <a:pt x="76829" y="0"/>
                  <a:pt x="171603" y="0"/>
                </a:cubicBezTo>
                <a:lnTo>
                  <a:pt x="5924397" y="0"/>
                </a:lnTo>
                <a:cubicBezTo>
                  <a:pt x="6019171" y="0"/>
                  <a:pt x="6096000" y="76829"/>
                  <a:pt x="6096000" y="171603"/>
                </a:cubicBezTo>
                <a:lnTo>
                  <a:pt x="6096000" y="857997"/>
                </a:lnTo>
                <a:cubicBezTo>
                  <a:pt x="6096000" y="952771"/>
                  <a:pt x="6019171" y="1029600"/>
                  <a:pt x="5924397" y="1029600"/>
                </a:cubicBezTo>
                <a:lnTo>
                  <a:pt x="171603" y="1029600"/>
                </a:lnTo>
                <a:cubicBezTo>
                  <a:pt x="76829" y="1029600"/>
                  <a:pt x="0" y="952771"/>
                  <a:pt x="0" y="857997"/>
                </a:cubicBezTo>
                <a:lnTo>
                  <a:pt x="0" y="17160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941" tIns="156941" rIns="156941" bIns="156941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Şartlarda köklü değişiklik</a:t>
            </a:r>
            <a:endParaRPr lang="tr-TR" sz="2800" b="1" kern="1200" dirty="0"/>
          </a:p>
        </p:txBody>
      </p:sp>
      <p:sp>
        <p:nvSpPr>
          <p:cNvPr id="8" name="Serbest Form 7"/>
          <p:cNvSpPr/>
          <p:nvPr/>
        </p:nvSpPr>
        <p:spPr>
          <a:xfrm>
            <a:off x="1524000" y="5344272"/>
            <a:ext cx="6096000" cy="1029600"/>
          </a:xfrm>
          <a:custGeom>
            <a:avLst/>
            <a:gdLst>
              <a:gd name="connsiteX0" fmla="*/ 0 w 6096000"/>
              <a:gd name="connsiteY0" fmla="*/ 171603 h 1029600"/>
              <a:gd name="connsiteX1" fmla="*/ 171603 w 6096000"/>
              <a:gd name="connsiteY1" fmla="*/ 0 h 1029600"/>
              <a:gd name="connsiteX2" fmla="*/ 5924397 w 6096000"/>
              <a:gd name="connsiteY2" fmla="*/ 0 h 1029600"/>
              <a:gd name="connsiteX3" fmla="*/ 6096000 w 6096000"/>
              <a:gd name="connsiteY3" fmla="*/ 171603 h 1029600"/>
              <a:gd name="connsiteX4" fmla="*/ 6096000 w 6096000"/>
              <a:gd name="connsiteY4" fmla="*/ 857997 h 1029600"/>
              <a:gd name="connsiteX5" fmla="*/ 5924397 w 6096000"/>
              <a:gd name="connsiteY5" fmla="*/ 1029600 h 1029600"/>
              <a:gd name="connsiteX6" fmla="*/ 171603 w 6096000"/>
              <a:gd name="connsiteY6" fmla="*/ 1029600 h 1029600"/>
              <a:gd name="connsiteX7" fmla="*/ 0 w 6096000"/>
              <a:gd name="connsiteY7" fmla="*/ 857997 h 1029600"/>
              <a:gd name="connsiteX8" fmla="*/ 0 w 6096000"/>
              <a:gd name="connsiteY8" fmla="*/ 171603 h 10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1029600">
                <a:moveTo>
                  <a:pt x="0" y="171603"/>
                </a:moveTo>
                <a:cubicBezTo>
                  <a:pt x="0" y="76829"/>
                  <a:pt x="76829" y="0"/>
                  <a:pt x="171603" y="0"/>
                </a:cubicBezTo>
                <a:lnTo>
                  <a:pt x="5924397" y="0"/>
                </a:lnTo>
                <a:cubicBezTo>
                  <a:pt x="6019171" y="0"/>
                  <a:pt x="6096000" y="76829"/>
                  <a:pt x="6096000" y="171603"/>
                </a:cubicBezTo>
                <a:lnTo>
                  <a:pt x="6096000" y="857997"/>
                </a:lnTo>
                <a:cubicBezTo>
                  <a:pt x="6096000" y="952771"/>
                  <a:pt x="6019171" y="1029600"/>
                  <a:pt x="5924397" y="1029600"/>
                </a:cubicBezTo>
                <a:lnTo>
                  <a:pt x="171603" y="1029600"/>
                </a:lnTo>
                <a:cubicBezTo>
                  <a:pt x="76829" y="1029600"/>
                  <a:pt x="0" y="952771"/>
                  <a:pt x="0" y="857997"/>
                </a:cubicBezTo>
                <a:lnTo>
                  <a:pt x="0" y="171603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941" tIns="156941" rIns="156941" bIns="156941" numCol="1" spcCol="1270" anchor="ctr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Antlaşmalar ve zaman</a:t>
            </a:r>
            <a:endParaRPr lang="tr-TR" sz="2800" b="1" kern="1200" dirty="0"/>
          </a:p>
        </p:txBody>
      </p:sp>
    </p:spTree>
    <p:extLst>
      <p:ext uri="{BB962C8B-B14F-4D97-AF65-F5344CB8AC3E}">
        <p14:creationId xmlns:p14="http://schemas.microsoft.com/office/powerpoint/2010/main" xmlns="" val="28544828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550" b="1" dirty="0" smtClean="0">
                <a:solidFill>
                  <a:schemeClr val="bg1"/>
                </a:solidFill>
              </a:rPr>
              <a:t>ULUSLARARASI ANTLAŞMALARIN SONA ERMESİ</a:t>
            </a:r>
            <a:endParaRPr lang="tr-TR" sz="3550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2951183" y="2900461"/>
            <a:ext cx="3241633" cy="1333579"/>
          </a:xfrm>
          <a:custGeom>
            <a:avLst/>
            <a:gdLst>
              <a:gd name="connsiteX0" fmla="*/ 0 w 3241633"/>
              <a:gd name="connsiteY0" fmla="*/ 133358 h 1333579"/>
              <a:gd name="connsiteX1" fmla="*/ 133358 w 3241633"/>
              <a:gd name="connsiteY1" fmla="*/ 0 h 1333579"/>
              <a:gd name="connsiteX2" fmla="*/ 3108275 w 3241633"/>
              <a:gd name="connsiteY2" fmla="*/ 0 h 1333579"/>
              <a:gd name="connsiteX3" fmla="*/ 3241633 w 3241633"/>
              <a:gd name="connsiteY3" fmla="*/ 133358 h 1333579"/>
              <a:gd name="connsiteX4" fmla="*/ 3241633 w 3241633"/>
              <a:gd name="connsiteY4" fmla="*/ 1200221 h 1333579"/>
              <a:gd name="connsiteX5" fmla="*/ 3108275 w 3241633"/>
              <a:gd name="connsiteY5" fmla="*/ 1333579 h 1333579"/>
              <a:gd name="connsiteX6" fmla="*/ 133358 w 3241633"/>
              <a:gd name="connsiteY6" fmla="*/ 1333579 h 1333579"/>
              <a:gd name="connsiteX7" fmla="*/ 0 w 3241633"/>
              <a:gd name="connsiteY7" fmla="*/ 1200221 h 1333579"/>
              <a:gd name="connsiteX8" fmla="*/ 0 w 3241633"/>
              <a:gd name="connsiteY8" fmla="*/ 133358 h 133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41633" h="1333579">
                <a:moveTo>
                  <a:pt x="0" y="133358"/>
                </a:moveTo>
                <a:cubicBezTo>
                  <a:pt x="0" y="59706"/>
                  <a:pt x="59706" y="0"/>
                  <a:pt x="133358" y="0"/>
                </a:cubicBezTo>
                <a:lnTo>
                  <a:pt x="3108275" y="0"/>
                </a:lnTo>
                <a:cubicBezTo>
                  <a:pt x="3181927" y="0"/>
                  <a:pt x="3241633" y="59706"/>
                  <a:pt x="3241633" y="133358"/>
                </a:cubicBezTo>
                <a:lnTo>
                  <a:pt x="3241633" y="1200221"/>
                </a:lnTo>
                <a:cubicBezTo>
                  <a:pt x="3241633" y="1273873"/>
                  <a:pt x="3181927" y="1333579"/>
                  <a:pt x="3108275" y="1333579"/>
                </a:cubicBezTo>
                <a:lnTo>
                  <a:pt x="133358" y="1333579"/>
                </a:lnTo>
                <a:cubicBezTo>
                  <a:pt x="59706" y="1333579"/>
                  <a:pt x="0" y="1273873"/>
                  <a:pt x="0" y="1200221"/>
                </a:cubicBezTo>
                <a:lnTo>
                  <a:pt x="0" y="13335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5739" tIns="145739" rIns="145739" bIns="145739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err="1" smtClean="0"/>
              <a:t>Andlaşmaların</a:t>
            </a:r>
            <a:r>
              <a:rPr lang="tr-TR" sz="2800" b="1" kern="1200" dirty="0" smtClean="0"/>
              <a:t> Sona Ermesi</a:t>
            </a:r>
            <a:endParaRPr lang="tr-TR" sz="2800" b="1" kern="1200" dirty="0"/>
          </a:p>
        </p:txBody>
      </p:sp>
      <p:sp>
        <p:nvSpPr>
          <p:cNvPr id="7" name="Serbest Form 6"/>
          <p:cNvSpPr/>
          <p:nvPr/>
        </p:nvSpPr>
        <p:spPr>
          <a:xfrm>
            <a:off x="2170843" y="4234040"/>
            <a:ext cx="2401156" cy="8573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401156" y="0"/>
                </a:moveTo>
                <a:lnTo>
                  <a:pt x="2401156" y="428672"/>
                </a:lnTo>
                <a:lnTo>
                  <a:pt x="0" y="428672"/>
                </a:lnTo>
                <a:lnTo>
                  <a:pt x="0" y="85734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erbest Form 7"/>
          <p:cNvSpPr/>
          <p:nvPr/>
        </p:nvSpPr>
        <p:spPr>
          <a:xfrm>
            <a:off x="251944" y="5091386"/>
            <a:ext cx="3837798" cy="1026392"/>
          </a:xfrm>
          <a:custGeom>
            <a:avLst/>
            <a:gdLst>
              <a:gd name="connsiteX0" fmla="*/ 0 w 3837798"/>
              <a:gd name="connsiteY0" fmla="*/ 102639 h 1026392"/>
              <a:gd name="connsiteX1" fmla="*/ 102639 w 3837798"/>
              <a:gd name="connsiteY1" fmla="*/ 0 h 1026392"/>
              <a:gd name="connsiteX2" fmla="*/ 3735159 w 3837798"/>
              <a:gd name="connsiteY2" fmla="*/ 0 h 1026392"/>
              <a:gd name="connsiteX3" fmla="*/ 3837798 w 3837798"/>
              <a:gd name="connsiteY3" fmla="*/ 102639 h 1026392"/>
              <a:gd name="connsiteX4" fmla="*/ 3837798 w 3837798"/>
              <a:gd name="connsiteY4" fmla="*/ 923753 h 1026392"/>
              <a:gd name="connsiteX5" fmla="*/ 3735159 w 3837798"/>
              <a:gd name="connsiteY5" fmla="*/ 1026392 h 1026392"/>
              <a:gd name="connsiteX6" fmla="*/ 102639 w 3837798"/>
              <a:gd name="connsiteY6" fmla="*/ 1026392 h 1026392"/>
              <a:gd name="connsiteX7" fmla="*/ 0 w 3837798"/>
              <a:gd name="connsiteY7" fmla="*/ 923753 h 1026392"/>
              <a:gd name="connsiteX8" fmla="*/ 0 w 3837798"/>
              <a:gd name="connsiteY8" fmla="*/ 102639 h 102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37798" h="1026392">
                <a:moveTo>
                  <a:pt x="0" y="102639"/>
                </a:moveTo>
                <a:cubicBezTo>
                  <a:pt x="0" y="45953"/>
                  <a:pt x="45953" y="0"/>
                  <a:pt x="102639" y="0"/>
                </a:cubicBezTo>
                <a:lnTo>
                  <a:pt x="3735159" y="0"/>
                </a:lnTo>
                <a:cubicBezTo>
                  <a:pt x="3791845" y="0"/>
                  <a:pt x="3837798" y="45953"/>
                  <a:pt x="3837798" y="102639"/>
                </a:cubicBezTo>
                <a:lnTo>
                  <a:pt x="3837798" y="923753"/>
                </a:lnTo>
                <a:cubicBezTo>
                  <a:pt x="3837798" y="980439"/>
                  <a:pt x="3791845" y="1026392"/>
                  <a:pt x="3735159" y="1026392"/>
                </a:cubicBezTo>
                <a:lnTo>
                  <a:pt x="102639" y="1026392"/>
                </a:lnTo>
                <a:cubicBezTo>
                  <a:pt x="45953" y="1026392"/>
                  <a:pt x="0" y="980439"/>
                  <a:pt x="0" y="923753"/>
                </a:cubicBezTo>
                <a:lnTo>
                  <a:pt x="0" y="10263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502" tIns="121502" rIns="121502" bIns="12150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İki taraflı </a:t>
            </a:r>
            <a:r>
              <a:rPr lang="tr-TR" sz="2400" b="1" kern="1200" dirty="0" err="1" smtClean="0">
                <a:solidFill>
                  <a:schemeClr val="bg1"/>
                </a:solidFill>
              </a:rPr>
              <a:t>andlaşmalar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9" name="Serbest Form 8"/>
          <p:cNvSpPr/>
          <p:nvPr/>
        </p:nvSpPr>
        <p:spPr>
          <a:xfrm>
            <a:off x="4571999" y="4234040"/>
            <a:ext cx="2401156" cy="85734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428672"/>
                </a:lnTo>
                <a:lnTo>
                  <a:pt x="2401156" y="428672"/>
                </a:lnTo>
                <a:lnTo>
                  <a:pt x="2401156" y="857345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Serbest Form 9"/>
          <p:cNvSpPr/>
          <p:nvPr/>
        </p:nvSpPr>
        <p:spPr>
          <a:xfrm>
            <a:off x="5054256" y="5091386"/>
            <a:ext cx="3837798" cy="1026392"/>
          </a:xfrm>
          <a:custGeom>
            <a:avLst/>
            <a:gdLst>
              <a:gd name="connsiteX0" fmla="*/ 0 w 3837798"/>
              <a:gd name="connsiteY0" fmla="*/ 102639 h 1026392"/>
              <a:gd name="connsiteX1" fmla="*/ 102639 w 3837798"/>
              <a:gd name="connsiteY1" fmla="*/ 0 h 1026392"/>
              <a:gd name="connsiteX2" fmla="*/ 3735159 w 3837798"/>
              <a:gd name="connsiteY2" fmla="*/ 0 h 1026392"/>
              <a:gd name="connsiteX3" fmla="*/ 3837798 w 3837798"/>
              <a:gd name="connsiteY3" fmla="*/ 102639 h 1026392"/>
              <a:gd name="connsiteX4" fmla="*/ 3837798 w 3837798"/>
              <a:gd name="connsiteY4" fmla="*/ 923753 h 1026392"/>
              <a:gd name="connsiteX5" fmla="*/ 3735159 w 3837798"/>
              <a:gd name="connsiteY5" fmla="*/ 1026392 h 1026392"/>
              <a:gd name="connsiteX6" fmla="*/ 102639 w 3837798"/>
              <a:gd name="connsiteY6" fmla="*/ 1026392 h 1026392"/>
              <a:gd name="connsiteX7" fmla="*/ 0 w 3837798"/>
              <a:gd name="connsiteY7" fmla="*/ 923753 h 1026392"/>
              <a:gd name="connsiteX8" fmla="*/ 0 w 3837798"/>
              <a:gd name="connsiteY8" fmla="*/ 102639 h 102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37798" h="1026392">
                <a:moveTo>
                  <a:pt x="0" y="102639"/>
                </a:moveTo>
                <a:cubicBezTo>
                  <a:pt x="0" y="45953"/>
                  <a:pt x="45953" y="0"/>
                  <a:pt x="102639" y="0"/>
                </a:cubicBezTo>
                <a:lnTo>
                  <a:pt x="3735159" y="0"/>
                </a:lnTo>
                <a:cubicBezTo>
                  <a:pt x="3791845" y="0"/>
                  <a:pt x="3837798" y="45953"/>
                  <a:pt x="3837798" y="102639"/>
                </a:cubicBezTo>
                <a:lnTo>
                  <a:pt x="3837798" y="923753"/>
                </a:lnTo>
                <a:cubicBezTo>
                  <a:pt x="3837798" y="980439"/>
                  <a:pt x="3791845" y="1026392"/>
                  <a:pt x="3735159" y="1026392"/>
                </a:cubicBezTo>
                <a:lnTo>
                  <a:pt x="102639" y="1026392"/>
                </a:lnTo>
                <a:cubicBezTo>
                  <a:pt x="45953" y="1026392"/>
                  <a:pt x="0" y="980439"/>
                  <a:pt x="0" y="923753"/>
                </a:cubicBezTo>
                <a:lnTo>
                  <a:pt x="0" y="10263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502" tIns="121502" rIns="121502" bIns="12150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1" kern="1200" dirty="0" smtClean="0">
                <a:solidFill>
                  <a:schemeClr val="bg1"/>
                </a:solidFill>
              </a:rPr>
              <a:t>Çok taraflı </a:t>
            </a:r>
            <a:r>
              <a:rPr lang="tr-TR" sz="2400" b="1" kern="1200" dirty="0" err="1" smtClean="0">
                <a:solidFill>
                  <a:schemeClr val="bg1"/>
                </a:solidFill>
              </a:rPr>
              <a:t>andlaşmalar</a:t>
            </a:r>
            <a:endParaRPr lang="tr-TR" sz="2400" b="1" kern="1200" dirty="0">
              <a:solidFill>
                <a:schemeClr val="bg1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11560" y="119675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1969 Viyana Sözleşmesi, m. 42 vd.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1986 Viyana Sözleşmesi, m. 42 vd.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7160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6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</TotalTime>
  <Words>315</Words>
  <Application>Microsoft Office PowerPoint</Application>
  <PresentationFormat>Ekran Gösterisi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ULUSLARARASI ANTLAŞMALARIN ETKİSİ</vt:lpstr>
      <vt:lpstr>ÇEKİNCELER</vt:lpstr>
      <vt:lpstr>ÇEKİNCELER</vt:lpstr>
      <vt:lpstr>EN ÇOK GÖZETİLEN ULUS KAYDI</vt:lpstr>
      <vt:lpstr>EN ÇOK GÖZETİLEN ULUS KAYDI</vt:lpstr>
      <vt:lpstr>ULUSLARARASI ANTLAŞMALARIN ETKİSİ</vt:lpstr>
      <vt:lpstr>ULUSLARARASI ANTLAŞMALARIN SONA ERMESİ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267</cp:revision>
  <dcterms:modified xsi:type="dcterms:W3CDTF">2018-02-15T15:39:20Z</dcterms:modified>
</cp:coreProperties>
</file>