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1" r:id="rId4"/>
    <p:sldId id="258" r:id="rId5"/>
    <p:sldId id="259" r:id="rId6"/>
    <p:sldId id="262" r:id="rId7"/>
    <p:sldId id="260" r:id="rId8"/>
    <p:sldId id="26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8" d="100"/>
          <a:sy n="88" d="100"/>
        </p:scale>
        <p:origin x="27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6CD1B27-88B3-47AF-8FD8-C48D7A437A41}" type="doc">
      <dgm:prSet loTypeId="urn:microsoft.com/office/officeart/2008/layout/SquareAccent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2A6C5FDB-5F30-4B2D-B546-B41C062CDD49}">
      <dgm:prSet phldrT="[Metin]"/>
      <dgm:spPr/>
      <dgm:t>
        <a:bodyPr/>
        <a:lstStyle/>
        <a:p>
          <a:r>
            <a:rPr lang="tr-TR" dirty="0" smtClean="0"/>
            <a:t>Devlet Birlikleri</a:t>
          </a:r>
          <a:endParaRPr lang="tr-TR" dirty="0"/>
        </a:p>
      </dgm:t>
    </dgm:pt>
    <dgm:pt modelId="{56CE5DD6-2179-4D52-BDE7-517AC56A9BBA}" type="parTrans" cxnId="{370E52A3-3F70-418E-8056-5D4C57D2E01F}">
      <dgm:prSet/>
      <dgm:spPr/>
      <dgm:t>
        <a:bodyPr/>
        <a:lstStyle/>
        <a:p>
          <a:endParaRPr lang="tr-TR"/>
        </a:p>
      </dgm:t>
    </dgm:pt>
    <dgm:pt modelId="{6B2A10AC-85AF-414C-B0FF-63D63870795B}" type="sibTrans" cxnId="{370E52A3-3F70-418E-8056-5D4C57D2E01F}">
      <dgm:prSet/>
      <dgm:spPr/>
      <dgm:t>
        <a:bodyPr/>
        <a:lstStyle/>
        <a:p>
          <a:endParaRPr lang="tr-TR"/>
        </a:p>
      </dgm:t>
    </dgm:pt>
    <dgm:pt modelId="{58AA411F-B46A-46E3-ABEA-05B6F8A4C168}">
      <dgm:prSet phldrT="[Metin]"/>
      <dgm:spPr/>
      <dgm:t>
        <a:bodyPr/>
        <a:lstStyle/>
        <a:p>
          <a:r>
            <a:rPr lang="tr-TR" dirty="0" smtClean="0"/>
            <a:t>Şahsi Birlikler</a:t>
          </a:r>
          <a:endParaRPr lang="tr-TR" dirty="0"/>
        </a:p>
      </dgm:t>
    </dgm:pt>
    <dgm:pt modelId="{98A51EA9-F83D-447E-8C62-978E17EE115A}" type="parTrans" cxnId="{CD4BC17C-95BB-4847-BF45-1D2C4124F404}">
      <dgm:prSet/>
      <dgm:spPr/>
      <dgm:t>
        <a:bodyPr/>
        <a:lstStyle/>
        <a:p>
          <a:endParaRPr lang="tr-TR"/>
        </a:p>
      </dgm:t>
    </dgm:pt>
    <dgm:pt modelId="{A22AD681-D5E4-42BE-B853-DB4758AB7B7E}" type="sibTrans" cxnId="{CD4BC17C-95BB-4847-BF45-1D2C4124F404}">
      <dgm:prSet/>
      <dgm:spPr/>
      <dgm:t>
        <a:bodyPr/>
        <a:lstStyle/>
        <a:p>
          <a:endParaRPr lang="tr-TR"/>
        </a:p>
      </dgm:t>
    </dgm:pt>
    <dgm:pt modelId="{1FD71DE6-407E-4F3A-9382-67A04867DCBF}">
      <dgm:prSet phldrT="[Metin]"/>
      <dgm:spPr/>
      <dgm:t>
        <a:bodyPr/>
        <a:lstStyle/>
        <a:p>
          <a:r>
            <a:rPr lang="tr-TR" dirty="0" smtClean="0"/>
            <a:t>Devlet Toplulukları</a:t>
          </a:r>
          <a:endParaRPr lang="tr-TR" dirty="0"/>
        </a:p>
      </dgm:t>
    </dgm:pt>
    <dgm:pt modelId="{DA49A4F9-A15D-4E65-A02E-4219F345D88C}" type="parTrans" cxnId="{D77F979D-C2A1-4C19-9E33-81F319FB6E72}">
      <dgm:prSet/>
      <dgm:spPr/>
      <dgm:t>
        <a:bodyPr/>
        <a:lstStyle/>
        <a:p>
          <a:endParaRPr lang="tr-TR"/>
        </a:p>
      </dgm:t>
    </dgm:pt>
    <dgm:pt modelId="{94648AF3-A3BC-48CE-A0D1-8AC2572C7B77}" type="sibTrans" cxnId="{D77F979D-C2A1-4C19-9E33-81F319FB6E72}">
      <dgm:prSet/>
      <dgm:spPr/>
      <dgm:t>
        <a:bodyPr/>
        <a:lstStyle/>
        <a:p>
          <a:endParaRPr lang="tr-TR"/>
        </a:p>
      </dgm:t>
    </dgm:pt>
    <dgm:pt modelId="{5863A35B-FB89-4426-BA43-3347AE6707AA}">
      <dgm:prSet phldrT="[Metin]"/>
      <dgm:spPr/>
      <dgm:t>
        <a:bodyPr/>
        <a:lstStyle/>
        <a:p>
          <a:r>
            <a:rPr lang="tr-TR" dirty="0" smtClean="0"/>
            <a:t>Konfederasyonlar</a:t>
          </a:r>
          <a:endParaRPr lang="tr-TR" dirty="0"/>
        </a:p>
      </dgm:t>
    </dgm:pt>
    <dgm:pt modelId="{4AEE3EDA-BA4C-4190-BA23-2DC4F72BB53F}" type="parTrans" cxnId="{A85EAFBF-3C42-4080-8231-CAFF5807A443}">
      <dgm:prSet/>
      <dgm:spPr/>
      <dgm:t>
        <a:bodyPr/>
        <a:lstStyle/>
        <a:p>
          <a:endParaRPr lang="tr-TR"/>
        </a:p>
      </dgm:t>
    </dgm:pt>
    <dgm:pt modelId="{B9FC4B1C-0F2E-4D30-B43A-495579BF8DE4}" type="sibTrans" cxnId="{A85EAFBF-3C42-4080-8231-CAFF5807A443}">
      <dgm:prSet/>
      <dgm:spPr/>
      <dgm:t>
        <a:bodyPr/>
        <a:lstStyle/>
        <a:p>
          <a:endParaRPr lang="tr-TR"/>
        </a:p>
      </dgm:t>
    </dgm:pt>
    <dgm:pt modelId="{76074700-310B-4FF8-AC2E-B5D95A0A06C2}">
      <dgm:prSet phldrT="[Metin]"/>
      <dgm:spPr/>
      <dgm:t>
        <a:bodyPr/>
        <a:lstStyle/>
        <a:p>
          <a:r>
            <a:rPr lang="tr-TR" dirty="0" smtClean="0"/>
            <a:t>Federasyonlar</a:t>
          </a:r>
          <a:endParaRPr lang="tr-TR" dirty="0"/>
        </a:p>
      </dgm:t>
    </dgm:pt>
    <dgm:pt modelId="{C557276D-DD8C-4C1C-AFC5-EEBC977B3CAD}" type="parTrans" cxnId="{FB72C31F-B209-446C-824E-9F16FC152BEA}">
      <dgm:prSet/>
      <dgm:spPr/>
      <dgm:t>
        <a:bodyPr/>
        <a:lstStyle/>
        <a:p>
          <a:endParaRPr lang="tr-TR"/>
        </a:p>
      </dgm:t>
    </dgm:pt>
    <dgm:pt modelId="{0B6888D8-3287-430D-A2AE-F567AA8C9C7A}" type="sibTrans" cxnId="{FB72C31F-B209-446C-824E-9F16FC152BEA}">
      <dgm:prSet/>
      <dgm:spPr/>
      <dgm:t>
        <a:bodyPr/>
        <a:lstStyle/>
        <a:p>
          <a:endParaRPr lang="tr-TR"/>
        </a:p>
      </dgm:t>
    </dgm:pt>
    <dgm:pt modelId="{3802AD79-330B-4F1E-8B2C-394B59906683}">
      <dgm:prSet phldrT="[Metin]"/>
      <dgm:spPr/>
      <dgm:t>
        <a:bodyPr/>
        <a:lstStyle/>
        <a:p>
          <a:r>
            <a:rPr lang="tr-TR" dirty="0" smtClean="0"/>
            <a:t>Gerçek Birlikler</a:t>
          </a:r>
          <a:endParaRPr lang="tr-TR" dirty="0"/>
        </a:p>
      </dgm:t>
    </dgm:pt>
    <dgm:pt modelId="{3E11D47D-DF99-42BE-95BF-FFC1CA422612}" type="sibTrans" cxnId="{B51D4421-CC12-4DC4-A46F-02E006AEEAF2}">
      <dgm:prSet/>
      <dgm:spPr/>
      <dgm:t>
        <a:bodyPr/>
        <a:lstStyle/>
        <a:p>
          <a:endParaRPr lang="tr-TR"/>
        </a:p>
      </dgm:t>
    </dgm:pt>
    <dgm:pt modelId="{B4DF0EC2-23C5-4C95-AB9E-B9D9DE70C0FD}" type="parTrans" cxnId="{B51D4421-CC12-4DC4-A46F-02E006AEEAF2}">
      <dgm:prSet/>
      <dgm:spPr/>
      <dgm:t>
        <a:bodyPr/>
        <a:lstStyle/>
        <a:p>
          <a:endParaRPr lang="tr-TR"/>
        </a:p>
      </dgm:t>
    </dgm:pt>
    <dgm:pt modelId="{907B3459-A42B-48B7-925B-7142B99728EA}" type="pres">
      <dgm:prSet presAssocID="{06CD1B27-88B3-47AF-8FD8-C48D7A437A41}" presName="layout" presStyleCnt="0">
        <dgm:presLayoutVars>
          <dgm:chMax/>
          <dgm:chPref/>
          <dgm:dir/>
          <dgm:resizeHandles/>
        </dgm:presLayoutVars>
      </dgm:prSet>
      <dgm:spPr/>
      <dgm:t>
        <a:bodyPr/>
        <a:lstStyle/>
        <a:p>
          <a:endParaRPr lang="tr-TR"/>
        </a:p>
      </dgm:t>
    </dgm:pt>
    <dgm:pt modelId="{04E2170F-FA80-4B12-A32A-E6793AF38F4E}" type="pres">
      <dgm:prSet presAssocID="{2A6C5FDB-5F30-4B2D-B546-B41C062CDD49}" presName="root" presStyleCnt="0">
        <dgm:presLayoutVars>
          <dgm:chMax/>
          <dgm:chPref/>
        </dgm:presLayoutVars>
      </dgm:prSet>
      <dgm:spPr/>
    </dgm:pt>
    <dgm:pt modelId="{5244C898-EBE1-4ADB-BC4F-A2A2D0EE7896}" type="pres">
      <dgm:prSet presAssocID="{2A6C5FDB-5F30-4B2D-B546-B41C062CDD49}" presName="rootComposite" presStyleCnt="0">
        <dgm:presLayoutVars/>
      </dgm:prSet>
      <dgm:spPr/>
    </dgm:pt>
    <dgm:pt modelId="{BA3C9F64-A79E-4563-9461-87E41958FD9F}" type="pres">
      <dgm:prSet presAssocID="{2A6C5FDB-5F30-4B2D-B546-B41C062CDD49}" presName="ParentAccent" presStyleLbl="alignNode1" presStyleIdx="0" presStyleCnt="2" custFlipVert="1" custScaleX="66599" custScaleY="51126" custLinFactNeighborX="-94"/>
      <dgm:spPr/>
    </dgm:pt>
    <dgm:pt modelId="{F4EEEC71-7F13-47D4-A652-13EB56FA321C}" type="pres">
      <dgm:prSet presAssocID="{2A6C5FDB-5F30-4B2D-B546-B41C062CDD49}" presName="ParentSmallAccent" presStyleLbl="fgAcc1" presStyleIdx="0" presStyleCnt="2" custFlipHor="1" custScaleX="51631" custScaleY="50820" custLinFactX="26050" custLinFactNeighborX="100000" custLinFactNeighborY="-45949">
        <dgm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dgm:style>
      </dgm:prSet>
      <dgm:spPr/>
    </dgm:pt>
    <dgm:pt modelId="{C204BFB8-20D2-487D-B09D-61EAB6CC6AAF}" type="pres">
      <dgm:prSet presAssocID="{2A6C5FDB-5F30-4B2D-B546-B41C062CDD49}" presName="Parent" presStyleLbl="revTx" presStyleIdx="0" presStyleCnt="6">
        <dgm:presLayoutVars>
          <dgm:chMax/>
          <dgm:chPref val="4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7061CC52-9F79-48C0-A7FD-5A8BE2400643}" type="pres">
      <dgm:prSet presAssocID="{2A6C5FDB-5F30-4B2D-B546-B41C062CDD49}" presName="childShape" presStyleCnt="0">
        <dgm:presLayoutVars>
          <dgm:chMax val="0"/>
          <dgm:chPref val="0"/>
        </dgm:presLayoutVars>
      </dgm:prSet>
      <dgm:spPr/>
    </dgm:pt>
    <dgm:pt modelId="{72FEDE5E-1EA0-4982-88A5-2583A6DB80A7}" type="pres">
      <dgm:prSet presAssocID="{58AA411F-B46A-46E3-ABEA-05B6F8A4C168}" presName="childComposite" presStyleCnt="0">
        <dgm:presLayoutVars>
          <dgm:chMax val="0"/>
          <dgm:chPref val="0"/>
        </dgm:presLayoutVars>
      </dgm:prSet>
      <dgm:spPr/>
    </dgm:pt>
    <dgm:pt modelId="{639CF7FA-E784-40FA-A1D8-13D82BF7AE41}" type="pres">
      <dgm:prSet presAssocID="{58AA411F-B46A-46E3-ABEA-05B6F8A4C168}" presName="ChildAccent" presStyleLbl="solidFgAcc1" presStyleIdx="0" presStyleCnt="4"/>
      <dgm:spPr/>
    </dgm:pt>
    <dgm:pt modelId="{ACC3D8D5-22AB-45FB-ADAA-DA99C69D83F1}" type="pres">
      <dgm:prSet presAssocID="{58AA411F-B46A-46E3-ABEA-05B6F8A4C168}" presName="Child" presStyleLbl="revTx" presStyleIdx="1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726F1120-0836-4CDA-931A-CC68576B1C7C}" type="pres">
      <dgm:prSet presAssocID="{3802AD79-330B-4F1E-8B2C-394B59906683}" presName="childComposite" presStyleCnt="0">
        <dgm:presLayoutVars>
          <dgm:chMax val="0"/>
          <dgm:chPref val="0"/>
        </dgm:presLayoutVars>
      </dgm:prSet>
      <dgm:spPr/>
    </dgm:pt>
    <dgm:pt modelId="{4B143474-CEDA-40D8-B9B4-D40C02A27FCD}" type="pres">
      <dgm:prSet presAssocID="{3802AD79-330B-4F1E-8B2C-394B59906683}" presName="ChildAccent" presStyleLbl="solidFgAcc1" presStyleIdx="1" presStyleCnt="4"/>
      <dgm:spPr/>
    </dgm:pt>
    <dgm:pt modelId="{10A0252F-9636-41A9-96E4-7FF79EE78A45}" type="pres">
      <dgm:prSet presAssocID="{3802AD79-330B-4F1E-8B2C-394B59906683}" presName="Child" presStyleLbl="revTx" presStyleIdx="2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244DD61D-13DA-41EA-87A2-90E0D483941A}" type="pres">
      <dgm:prSet presAssocID="{1FD71DE6-407E-4F3A-9382-67A04867DCBF}" presName="root" presStyleCnt="0">
        <dgm:presLayoutVars>
          <dgm:chMax/>
          <dgm:chPref/>
        </dgm:presLayoutVars>
      </dgm:prSet>
      <dgm:spPr/>
    </dgm:pt>
    <dgm:pt modelId="{18C24B54-70D1-4E51-8700-028CA4088201}" type="pres">
      <dgm:prSet presAssocID="{1FD71DE6-407E-4F3A-9382-67A04867DCBF}" presName="rootComposite" presStyleCnt="0">
        <dgm:presLayoutVars/>
      </dgm:prSet>
      <dgm:spPr/>
    </dgm:pt>
    <dgm:pt modelId="{94C2918F-672B-44DC-A904-AF6983488FDE}" type="pres">
      <dgm:prSet presAssocID="{1FD71DE6-407E-4F3A-9382-67A04867DCBF}" presName="ParentAccent" presStyleLbl="alignNode1" presStyleIdx="1" presStyleCnt="2" custFlipVert="1" custScaleX="74251" custScaleY="57167"/>
      <dgm:spPr/>
    </dgm:pt>
    <dgm:pt modelId="{A329DFBC-A51B-43DC-9349-5104427461F7}" type="pres">
      <dgm:prSet presAssocID="{1FD71DE6-407E-4F3A-9382-67A04867DCBF}" presName="ParentSmallAccent" presStyleLbl="fgAcc1" presStyleIdx="1" presStyleCnt="2" custScaleX="49770" custScaleY="50820" custLinFactNeighborX="78597" custLinFactNeighborY="-45949">
        <dgm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dgm:style>
      </dgm:prSet>
      <dgm:spPr/>
    </dgm:pt>
    <dgm:pt modelId="{788892C4-3BDE-4CD9-A087-E0975CE807B0}" type="pres">
      <dgm:prSet presAssocID="{1FD71DE6-407E-4F3A-9382-67A04867DCBF}" presName="Parent" presStyleLbl="revTx" presStyleIdx="3" presStyleCnt="6">
        <dgm:presLayoutVars>
          <dgm:chMax/>
          <dgm:chPref val="4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1E94DEFC-FA38-4255-9824-84362AB6D4DB}" type="pres">
      <dgm:prSet presAssocID="{1FD71DE6-407E-4F3A-9382-67A04867DCBF}" presName="childShape" presStyleCnt="0">
        <dgm:presLayoutVars>
          <dgm:chMax val="0"/>
          <dgm:chPref val="0"/>
        </dgm:presLayoutVars>
      </dgm:prSet>
      <dgm:spPr/>
    </dgm:pt>
    <dgm:pt modelId="{8C315B1C-2924-4BC5-8969-D0CFE81C436F}" type="pres">
      <dgm:prSet presAssocID="{5863A35B-FB89-4426-BA43-3347AE6707AA}" presName="childComposite" presStyleCnt="0">
        <dgm:presLayoutVars>
          <dgm:chMax val="0"/>
          <dgm:chPref val="0"/>
        </dgm:presLayoutVars>
      </dgm:prSet>
      <dgm:spPr/>
    </dgm:pt>
    <dgm:pt modelId="{E7C75678-10C4-4586-A61E-097A2897DDAF}" type="pres">
      <dgm:prSet presAssocID="{5863A35B-FB89-4426-BA43-3347AE6707AA}" presName="ChildAccent" presStyleLbl="solidFgAcc1" presStyleIdx="2" presStyleCnt="4"/>
      <dgm:spPr/>
    </dgm:pt>
    <dgm:pt modelId="{B3305A38-A728-404B-B13F-A07C5EA22A1F}" type="pres">
      <dgm:prSet presAssocID="{5863A35B-FB89-4426-BA43-3347AE6707AA}" presName="Child" presStyleLbl="revTx" presStyleIdx="4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15EEE057-C52F-48C5-9D43-4034B9AFE431}" type="pres">
      <dgm:prSet presAssocID="{76074700-310B-4FF8-AC2E-B5D95A0A06C2}" presName="childComposite" presStyleCnt="0">
        <dgm:presLayoutVars>
          <dgm:chMax val="0"/>
          <dgm:chPref val="0"/>
        </dgm:presLayoutVars>
      </dgm:prSet>
      <dgm:spPr/>
    </dgm:pt>
    <dgm:pt modelId="{E530B26D-D80F-43BE-9663-6CDB01181682}" type="pres">
      <dgm:prSet presAssocID="{76074700-310B-4FF8-AC2E-B5D95A0A06C2}" presName="ChildAccent" presStyleLbl="solidFgAcc1" presStyleIdx="3" presStyleCnt="4"/>
      <dgm:spPr/>
    </dgm:pt>
    <dgm:pt modelId="{6390064D-3CAA-4D87-B127-90D4549391E8}" type="pres">
      <dgm:prSet presAssocID="{76074700-310B-4FF8-AC2E-B5D95A0A06C2}" presName="Child" presStyleLbl="revTx" presStyleIdx="5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370E52A3-3F70-418E-8056-5D4C57D2E01F}" srcId="{06CD1B27-88B3-47AF-8FD8-C48D7A437A41}" destId="{2A6C5FDB-5F30-4B2D-B546-B41C062CDD49}" srcOrd="0" destOrd="0" parTransId="{56CE5DD6-2179-4D52-BDE7-517AC56A9BBA}" sibTransId="{6B2A10AC-85AF-414C-B0FF-63D63870795B}"/>
    <dgm:cxn modelId="{CC54210D-7180-46DF-8B06-90674C2482AD}" type="presOf" srcId="{5863A35B-FB89-4426-BA43-3347AE6707AA}" destId="{B3305A38-A728-404B-B13F-A07C5EA22A1F}" srcOrd="0" destOrd="0" presId="urn:microsoft.com/office/officeart/2008/layout/SquareAccentList"/>
    <dgm:cxn modelId="{D77F979D-C2A1-4C19-9E33-81F319FB6E72}" srcId="{06CD1B27-88B3-47AF-8FD8-C48D7A437A41}" destId="{1FD71DE6-407E-4F3A-9382-67A04867DCBF}" srcOrd="1" destOrd="0" parTransId="{DA49A4F9-A15D-4E65-A02E-4219F345D88C}" sibTransId="{94648AF3-A3BC-48CE-A0D1-8AC2572C7B77}"/>
    <dgm:cxn modelId="{FB72C31F-B209-446C-824E-9F16FC152BEA}" srcId="{1FD71DE6-407E-4F3A-9382-67A04867DCBF}" destId="{76074700-310B-4FF8-AC2E-B5D95A0A06C2}" srcOrd="1" destOrd="0" parTransId="{C557276D-DD8C-4C1C-AFC5-EEBC977B3CAD}" sibTransId="{0B6888D8-3287-430D-A2AE-F567AA8C9C7A}"/>
    <dgm:cxn modelId="{B2630AD9-EFFF-44CB-8EE7-754B78FA7132}" type="presOf" srcId="{76074700-310B-4FF8-AC2E-B5D95A0A06C2}" destId="{6390064D-3CAA-4D87-B127-90D4549391E8}" srcOrd="0" destOrd="0" presId="urn:microsoft.com/office/officeart/2008/layout/SquareAccentList"/>
    <dgm:cxn modelId="{AA39687A-67BA-40AE-A5DE-593DFE9A8300}" type="presOf" srcId="{2A6C5FDB-5F30-4B2D-B546-B41C062CDD49}" destId="{C204BFB8-20D2-487D-B09D-61EAB6CC6AAF}" srcOrd="0" destOrd="0" presId="urn:microsoft.com/office/officeart/2008/layout/SquareAccentList"/>
    <dgm:cxn modelId="{CD4BC17C-95BB-4847-BF45-1D2C4124F404}" srcId="{2A6C5FDB-5F30-4B2D-B546-B41C062CDD49}" destId="{58AA411F-B46A-46E3-ABEA-05B6F8A4C168}" srcOrd="0" destOrd="0" parTransId="{98A51EA9-F83D-447E-8C62-978E17EE115A}" sibTransId="{A22AD681-D5E4-42BE-B853-DB4758AB7B7E}"/>
    <dgm:cxn modelId="{28B54356-C350-42F6-9D1A-E874EEBDD8C2}" type="presOf" srcId="{3802AD79-330B-4F1E-8B2C-394B59906683}" destId="{10A0252F-9636-41A9-96E4-7FF79EE78A45}" srcOrd="0" destOrd="0" presId="urn:microsoft.com/office/officeart/2008/layout/SquareAccentList"/>
    <dgm:cxn modelId="{2F930FA3-C610-448C-96FE-1D9C7D715D6F}" type="presOf" srcId="{58AA411F-B46A-46E3-ABEA-05B6F8A4C168}" destId="{ACC3D8D5-22AB-45FB-ADAA-DA99C69D83F1}" srcOrd="0" destOrd="0" presId="urn:microsoft.com/office/officeart/2008/layout/SquareAccentList"/>
    <dgm:cxn modelId="{A85EAFBF-3C42-4080-8231-CAFF5807A443}" srcId="{1FD71DE6-407E-4F3A-9382-67A04867DCBF}" destId="{5863A35B-FB89-4426-BA43-3347AE6707AA}" srcOrd="0" destOrd="0" parTransId="{4AEE3EDA-BA4C-4190-BA23-2DC4F72BB53F}" sibTransId="{B9FC4B1C-0F2E-4D30-B43A-495579BF8DE4}"/>
    <dgm:cxn modelId="{B51D4421-CC12-4DC4-A46F-02E006AEEAF2}" srcId="{2A6C5FDB-5F30-4B2D-B546-B41C062CDD49}" destId="{3802AD79-330B-4F1E-8B2C-394B59906683}" srcOrd="1" destOrd="0" parTransId="{B4DF0EC2-23C5-4C95-AB9E-B9D9DE70C0FD}" sibTransId="{3E11D47D-DF99-42BE-95BF-FFC1CA422612}"/>
    <dgm:cxn modelId="{E9E408C4-0A93-4510-92E5-2383CE64A806}" type="presOf" srcId="{06CD1B27-88B3-47AF-8FD8-C48D7A437A41}" destId="{907B3459-A42B-48B7-925B-7142B99728EA}" srcOrd="0" destOrd="0" presId="urn:microsoft.com/office/officeart/2008/layout/SquareAccentList"/>
    <dgm:cxn modelId="{33764BCD-041D-4B09-B256-86CC070247E4}" type="presOf" srcId="{1FD71DE6-407E-4F3A-9382-67A04867DCBF}" destId="{788892C4-3BDE-4CD9-A087-E0975CE807B0}" srcOrd="0" destOrd="0" presId="urn:microsoft.com/office/officeart/2008/layout/SquareAccentList"/>
    <dgm:cxn modelId="{A27684B1-0DB7-468C-A1BC-AFCCA2B6A37C}" type="presParOf" srcId="{907B3459-A42B-48B7-925B-7142B99728EA}" destId="{04E2170F-FA80-4B12-A32A-E6793AF38F4E}" srcOrd="0" destOrd="0" presId="urn:microsoft.com/office/officeart/2008/layout/SquareAccentList"/>
    <dgm:cxn modelId="{59344F85-8A9F-4F73-9EE2-3F38F899F15B}" type="presParOf" srcId="{04E2170F-FA80-4B12-A32A-E6793AF38F4E}" destId="{5244C898-EBE1-4ADB-BC4F-A2A2D0EE7896}" srcOrd="0" destOrd="0" presId="urn:microsoft.com/office/officeart/2008/layout/SquareAccentList"/>
    <dgm:cxn modelId="{9870ED94-4035-4335-839C-785A490C3544}" type="presParOf" srcId="{5244C898-EBE1-4ADB-BC4F-A2A2D0EE7896}" destId="{BA3C9F64-A79E-4563-9461-87E41958FD9F}" srcOrd="0" destOrd="0" presId="urn:microsoft.com/office/officeart/2008/layout/SquareAccentList"/>
    <dgm:cxn modelId="{2497C1C5-23FD-47AE-A0BC-63A606C996C2}" type="presParOf" srcId="{5244C898-EBE1-4ADB-BC4F-A2A2D0EE7896}" destId="{F4EEEC71-7F13-47D4-A652-13EB56FA321C}" srcOrd="1" destOrd="0" presId="urn:microsoft.com/office/officeart/2008/layout/SquareAccentList"/>
    <dgm:cxn modelId="{6C87322F-A9D6-42B9-A804-295C07C9F6FD}" type="presParOf" srcId="{5244C898-EBE1-4ADB-BC4F-A2A2D0EE7896}" destId="{C204BFB8-20D2-487D-B09D-61EAB6CC6AAF}" srcOrd="2" destOrd="0" presId="urn:microsoft.com/office/officeart/2008/layout/SquareAccentList"/>
    <dgm:cxn modelId="{3611095F-297B-4066-AF49-F5721F3CFB3F}" type="presParOf" srcId="{04E2170F-FA80-4B12-A32A-E6793AF38F4E}" destId="{7061CC52-9F79-48C0-A7FD-5A8BE2400643}" srcOrd="1" destOrd="0" presId="urn:microsoft.com/office/officeart/2008/layout/SquareAccentList"/>
    <dgm:cxn modelId="{CCCD19A8-CC69-4D19-A1F1-B3E45B78E453}" type="presParOf" srcId="{7061CC52-9F79-48C0-A7FD-5A8BE2400643}" destId="{72FEDE5E-1EA0-4982-88A5-2583A6DB80A7}" srcOrd="0" destOrd="0" presId="urn:microsoft.com/office/officeart/2008/layout/SquareAccentList"/>
    <dgm:cxn modelId="{924CB4C5-F8FD-4B60-AD53-0CA2693F8A87}" type="presParOf" srcId="{72FEDE5E-1EA0-4982-88A5-2583A6DB80A7}" destId="{639CF7FA-E784-40FA-A1D8-13D82BF7AE41}" srcOrd="0" destOrd="0" presId="urn:microsoft.com/office/officeart/2008/layout/SquareAccentList"/>
    <dgm:cxn modelId="{2699F95B-F1B7-420D-AC2F-7D04561D0740}" type="presParOf" srcId="{72FEDE5E-1EA0-4982-88A5-2583A6DB80A7}" destId="{ACC3D8D5-22AB-45FB-ADAA-DA99C69D83F1}" srcOrd="1" destOrd="0" presId="urn:microsoft.com/office/officeart/2008/layout/SquareAccentList"/>
    <dgm:cxn modelId="{4519F07B-837A-4EBF-883E-69D89E8DAC65}" type="presParOf" srcId="{7061CC52-9F79-48C0-A7FD-5A8BE2400643}" destId="{726F1120-0836-4CDA-931A-CC68576B1C7C}" srcOrd="1" destOrd="0" presId="urn:microsoft.com/office/officeart/2008/layout/SquareAccentList"/>
    <dgm:cxn modelId="{3A5175FB-B5D9-4E83-91D3-49E063B0C77E}" type="presParOf" srcId="{726F1120-0836-4CDA-931A-CC68576B1C7C}" destId="{4B143474-CEDA-40D8-B9B4-D40C02A27FCD}" srcOrd="0" destOrd="0" presId="urn:microsoft.com/office/officeart/2008/layout/SquareAccentList"/>
    <dgm:cxn modelId="{C16F9CFA-3F8B-4F62-AD01-FCE225EE080E}" type="presParOf" srcId="{726F1120-0836-4CDA-931A-CC68576B1C7C}" destId="{10A0252F-9636-41A9-96E4-7FF79EE78A45}" srcOrd="1" destOrd="0" presId="urn:microsoft.com/office/officeart/2008/layout/SquareAccentList"/>
    <dgm:cxn modelId="{12411AF3-B4B7-4B2B-A521-32AD27D27208}" type="presParOf" srcId="{907B3459-A42B-48B7-925B-7142B99728EA}" destId="{244DD61D-13DA-41EA-87A2-90E0D483941A}" srcOrd="1" destOrd="0" presId="urn:microsoft.com/office/officeart/2008/layout/SquareAccentList"/>
    <dgm:cxn modelId="{3FB7BEA7-3F50-4CD3-8317-DB0B0AC289DB}" type="presParOf" srcId="{244DD61D-13DA-41EA-87A2-90E0D483941A}" destId="{18C24B54-70D1-4E51-8700-028CA4088201}" srcOrd="0" destOrd="0" presId="urn:microsoft.com/office/officeart/2008/layout/SquareAccentList"/>
    <dgm:cxn modelId="{B16ECD4D-3815-456B-8D3B-2CAA8EC9B1D3}" type="presParOf" srcId="{18C24B54-70D1-4E51-8700-028CA4088201}" destId="{94C2918F-672B-44DC-A904-AF6983488FDE}" srcOrd="0" destOrd="0" presId="urn:microsoft.com/office/officeart/2008/layout/SquareAccentList"/>
    <dgm:cxn modelId="{A11ED1E8-24DA-4628-9EFD-83F5844EDA25}" type="presParOf" srcId="{18C24B54-70D1-4E51-8700-028CA4088201}" destId="{A329DFBC-A51B-43DC-9349-5104427461F7}" srcOrd="1" destOrd="0" presId="urn:microsoft.com/office/officeart/2008/layout/SquareAccentList"/>
    <dgm:cxn modelId="{713EA955-319E-485B-997E-AFA59BD4267A}" type="presParOf" srcId="{18C24B54-70D1-4E51-8700-028CA4088201}" destId="{788892C4-3BDE-4CD9-A087-E0975CE807B0}" srcOrd="2" destOrd="0" presId="urn:microsoft.com/office/officeart/2008/layout/SquareAccentList"/>
    <dgm:cxn modelId="{5C4C31EA-1587-46DD-87FF-0660A6E46B8E}" type="presParOf" srcId="{244DD61D-13DA-41EA-87A2-90E0D483941A}" destId="{1E94DEFC-FA38-4255-9824-84362AB6D4DB}" srcOrd="1" destOrd="0" presId="urn:microsoft.com/office/officeart/2008/layout/SquareAccentList"/>
    <dgm:cxn modelId="{6A45E47F-7A81-4C49-8F8F-8213B71EFEC1}" type="presParOf" srcId="{1E94DEFC-FA38-4255-9824-84362AB6D4DB}" destId="{8C315B1C-2924-4BC5-8969-D0CFE81C436F}" srcOrd="0" destOrd="0" presId="urn:microsoft.com/office/officeart/2008/layout/SquareAccentList"/>
    <dgm:cxn modelId="{07FDBD3F-884E-4B6F-BF91-AC45587F171E}" type="presParOf" srcId="{8C315B1C-2924-4BC5-8969-D0CFE81C436F}" destId="{E7C75678-10C4-4586-A61E-097A2897DDAF}" srcOrd="0" destOrd="0" presId="urn:microsoft.com/office/officeart/2008/layout/SquareAccentList"/>
    <dgm:cxn modelId="{41F9F40E-EA59-40C3-867B-1F9D9EA4D51E}" type="presParOf" srcId="{8C315B1C-2924-4BC5-8969-D0CFE81C436F}" destId="{B3305A38-A728-404B-B13F-A07C5EA22A1F}" srcOrd="1" destOrd="0" presId="urn:microsoft.com/office/officeart/2008/layout/SquareAccentList"/>
    <dgm:cxn modelId="{8F54E3DD-EF65-4296-BBD9-836DA9494908}" type="presParOf" srcId="{1E94DEFC-FA38-4255-9824-84362AB6D4DB}" destId="{15EEE057-C52F-48C5-9D43-4034B9AFE431}" srcOrd="1" destOrd="0" presId="urn:microsoft.com/office/officeart/2008/layout/SquareAccentList"/>
    <dgm:cxn modelId="{2C635437-17C2-4E2F-8632-72C31F7FAF26}" type="presParOf" srcId="{15EEE057-C52F-48C5-9D43-4034B9AFE431}" destId="{E530B26D-D80F-43BE-9663-6CDB01181682}" srcOrd="0" destOrd="0" presId="urn:microsoft.com/office/officeart/2008/layout/SquareAccentList"/>
    <dgm:cxn modelId="{70A35FD8-1C9E-450B-A683-4D6F54674C68}" type="presParOf" srcId="{15EEE057-C52F-48C5-9D43-4034B9AFE431}" destId="{6390064D-3CAA-4D87-B127-90D4549391E8}" srcOrd="1" destOrd="0" presId="urn:microsoft.com/office/officeart/2008/layout/SquareAccent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A3C9F64-A79E-4563-9461-87E41958FD9F}">
      <dsp:nvSpPr>
        <dsp:cNvPr id="0" name=""/>
        <dsp:cNvSpPr/>
      </dsp:nvSpPr>
      <dsp:spPr>
        <a:xfrm flipV="1">
          <a:off x="818926" y="1176872"/>
          <a:ext cx="3264507" cy="29483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4EEEC71-7F13-47D4-A652-13EB56FA321C}">
      <dsp:nvSpPr>
        <dsp:cNvPr id="0" name=""/>
        <dsp:cNvSpPr/>
      </dsp:nvSpPr>
      <dsp:spPr>
        <a:xfrm flipH="1">
          <a:off x="545913" y="1175612"/>
          <a:ext cx="185922" cy="183002"/>
        </a:xfrm>
        <a:prstGeom prst="rect">
          <a:avLst/>
        </a:prstGeom>
        <a:solidFill>
          <a:schemeClr val="accent1"/>
        </a:solidFill>
        <a:ln w="15875" cap="flat" cmpd="sng" algn="ctr">
          <a:solidFill>
            <a:schemeClr val="accent1">
              <a:shade val="50000"/>
            </a:schemeClr>
          </a:solidFill>
          <a:prstDash val="solid"/>
        </a:ln>
        <a:effectLst/>
      </dsp:spPr>
      <dsp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dsp:style>
    </dsp:sp>
    <dsp:sp modelId="{C204BFB8-20D2-487D-B09D-61EAB6CC6AAF}">
      <dsp:nvSpPr>
        <dsp:cNvPr id="0" name=""/>
        <dsp:cNvSpPr/>
      </dsp:nvSpPr>
      <dsp:spPr>
        <a:xfrm>
          <a:off x="4919" y="0"/>
          <a:ext cx="4901736" cy="103595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3345" tIns="62230" rIns="93345" bIns="62230" numCol="1" spcCol="1270" anchor="ctr" anchorCtr="0">
          <a:noAutofit/>
        </a:bodyPr>
        <a:lstStyle/>
        <a:p>
          <a:pPr lvl="0" algn="l" defTabSz="2178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4900" kern="1200" dirty="0" smtClean="0"/>
            <a:t>Devlet Birlikleri</a:t>
          </a:r>
          <a:endParaRPr lang="tr-TR" sz="4900" kern="1200" dirty="0"/>
        </a:p>
      </dsp:txBody>
      <dsp:txXfrm>
        <a:off x="4919" y="0"/>
        <a:ext cx="4901736" cy="1035950"/>
      </dsp:txXfrm>
    </dsp:sp>
    <dsp:sp modelId="{639CF7FA-E784-40FA-A1D8-13D82BF7AE41}">
      <dsp:nvSpPr>
        <dsp:cNvPr id="0" name=""/>
        <dsp:cNvSpPr/>
      </dsp:nvSpPr>
      <dsp:spPr>
        <a:xfrm>
          <a:off x="4919" y="2003358"/>
          <a:ext cx="360090" cy="36009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CC3D8D5-22AB-45FB-ADAA-DA99C69D83F1}">
      <dsp:nvSpPr>
        <dsp:cNvPr id="0" name=""/>
        <dsp:cNvSpPr/>
      </dsp:nvSpPr>
      <dsp:spPr>
        <a:xfrm>
          <a:off x="348041" y="1763717"/>
          <a:ext cx="4558615" cy="83937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6248" tIns="206248" rIns="206248" bIns="206248" numCol="1" spcCol="1270" anchor="ctr" anchorCtr="0">
          <a:noAutofit/>
        </a:bodyPr>
        <a:lstStyle/>
        <a:p>
          <a:pPr lvl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900" kern="1200" dirty="0" smtClean="0"/>
            <a:t>Şahsi Birlikler</a:t>
          </a:r>
          <a:endParaRPr lang="tr-TR" sz="2900" kern="1200" dirty="0"/>
        </a:p>
      </dsp:txBody>
      <dsp:txXfrm>
        <a:off x="348041" y="1763717"/>
        <a:ext cx="4558615" cy="839371"/>
      </dsp:txXfrm>
    </dsp:sp>
    <dsp:sp modelId="{4B143474-CEDA-40D8-B9B4-D40C02A27FCD}">
      <dsp:nvSpPr>
        <dsp:cNvPr id="0" name=""/>
        <dsp:cNvSpPr/>
      </dsp:nvSpPr>
      <dsp:spPr>
        <a:xfrm>
          <a:off x="4919" y="2842730"/>
          <a:ext cx="360090" cy="36009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0A0252F-9636-41A9-96E4-7FF79EE78A45}">
      <dsp:nvSpPr>
        <dsp:cNvPr id="0" name=""/>
        <dsp:cNvSpPr/>
      </dsp:nvSpPr>
      <dsp:spPr>
        <a:xfrm>
          <a:off x="348041" y="2603089"/>
          <a:ext cx="4558615" cy="83937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6248" tIns="206248" rIns="206248" bIns="206248" numCol="1" spcCol="1270" anchor="ctr" anchorCtr="0">
          <a:noAutofit/>
        </a:bodyPr>
        <a:lstStyle/>
        <a:p>
          <a:pPr lvl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900" kern="1200" dirty="0" smtClean="0"/>
            <a:t>Gerçek Birlikler</a:t>
          </a:r>
          <a:endParaRPr lang="tr-TR" sz="2900" kern="1200" dirty="0"/>
        </a:p>
      </dsp:txBody>
      <dsp:txXfrm>
        <a:off x="348041" y="2603089"/>
        <a:ext cx="4558615" cy="839371"/>
      </dsp:txXfrm>
    </dsp:sp>
    <dsp:sp modelId="{94C2918F-672B-44DC-A904-AF6983488FDE}">
      <dsp:nvSpPr>
        <dsp:cNvPr id="0" name=""/>
        <dsp:cNvSpPr/>
      </dsp:nvSpPr>
      <dsp:spPr>
        <a:xfrm flipV="1">
          <a:off x="5782817" y="1159454"/>
          <a:ext cx="3639588" cy="32966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329DFBC-A51B-43DC-9349-5104427461F7}">
      <dsp:nvSpPr>
        <dsp:cNvPr id="0" name=""/>
        <dsp:cNvSpPr/>
      </dsp:nvSpPr>
      <dsp:spPr>
        <a:xfrm>
          <a:off x="5525209" y="1175612"/>
          <a:ext cx="179221" cy="183002"/>
        </a:xfrm>
        <a:prstGeom prst="rect">
          <a:avLst/>
        </a:prstGeom>
        <a:solidFill>
          <a:schemeClr val="accent1"/>
        </a:solidFill>
        <a:ln w="15875" cap="flat" cmpd="sng" algn="ctr">
          <a:solidFill>
            <a:schemeClr val="accent1">
              <a:shade val="50000"/>
            </a:schemeClr>
          </a:solidFill>
          <a:prstDash val="solid"/>
        </a:ln>
        <a:effectLst/>
      </dsp:spPr>
      <dsp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dsp:style>
    </dsp:sp>
    <dsp:sp modelId="{788892C4-3BDE-4CD9-A087-E0975CE807B0}">
      <dsp:nvSpPr>
        <dsp:cNvPr id="0" name=""/>
        <dsp:cNvSpPr/>
      </dsp:nvSpPr>
      <dsp:spPr>
        <a:xfrm>
          <a:off x="5151743" y="0"/>
          <a:ext cx="4901736" cy="103595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3345" tIns="62230" rIns="93345" bIns="62230" numCol="1" spcCol="1270" anchor="ctr" anchorCtr="0">
          <a:noAutofit/>
        </a:bodyPr>
        <a:lstStyle/>
        <a:p>
          <a:pPr lvl="0" algn="l" defTabSz="2178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4900" kern="1200" dirty="0" smtClean="0"/>
            <a:t>Devlet Toplulukları</a:t>
          </a:r>
          <a:endParaRPr lang="tr-TR" sz="4900" kern="1200" dirty="0"/>
        </a:p>
      </dsp:txBody>
      <dsp:txXfrm>
        <a:off x="5151743" y="0"/>
        <a:ext cx="4901736" cy="1035950"/>
      </dsp:txXfrm>
    </dsp:sp>
    <dsp:sp modelId="{E7C75678-10C4-4586-A61E-097A2897DDAF}">
      <dsp:nvSpPr>
        <dsp:cNvPr id="0" name=""/>
        <dsp:cNvSpPr/>
      </dsp:nvSpPr>
      <dsp:spPr>
        <a:xfrm>
          <a:off x="5151743" y="2003358"/>
          <a:ext cx="360090" cy="36009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3305A38-A728-404B-B13F-A07C5EA22A1F}">
      <dsp:nvSpPr>
        <dsp:cNvPr id="0" name=""/>
        <dsp:cNvSpPr/>
      </dsp:nvSpPr>
      <dsp:spPr>
        <a:xfrm>
          <a:off x="5494864" y="1763717"/>
          <a:ext cx="4558615" cy="83937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6248" tIns="206248" rIns="206248" bIns="206248" numCol="1" spcCol="1270" anchor="ctr" anchorCtr="0">
          <a:noAutofit/>
        </a:bodyPr>
        <a:lstStyle/>
        <a:p>
          <a:pPr lvl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900" kern="1200" dirty="0" smtClean="0"/>
            <a:t>Konfederasyonlar</a:t>
          </a:r>
          <a:endParaRPr lang="tr-TR" sz="2900" kern="1200" dirty="0"/>
        </a:p>
      </dsp:txBody>
      <dsp:txXfrm>
        <a:off x="5494864" y="1763717"/>
        <a:ext cx="4558615" cy="839371"/>
      </dsp:txXfrm>
    </dsp:sp>
    <dsp:sp modelId="{E530B26D-D80F-43BE-9663-6CDB01181682}">
      <dsp:nvSpPr>
        <dsp:cNvPr id="0" name=""/>
        <dsp:cNvSpPr/>
      </dsp:nvSpPr>
      <dsp:spPr>
        <a:xfrm>
          <a:off x="5151743" y="2842730"/>
          <a:ext cx="360090" cy="36009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390064D-3CAA-4D87-B127-90D4549391E8}">
      <dsp:nvSpPr>
        <dsp:cNvPr id="0" name=""/>
        <dsp:cNvSpPr/>
      </dsp:nvSpPr>
      <dsp:spPr>
        <a:xfrm>
          <a:off x="5494864" y="2603089"/>
          <a:ext cx="4558615" cy="83937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6248" tIns="206248" rIns="206248" bIns="206248" numCol="1" spcCol="1270" anchor="ctr" anchorCtr="0">
          <a:noAutofit/>
        </a:bodyPr>
        <a:lstStyle/>
        <a:p>
          <a:pPr lvl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900" kern="1200" dirty="0" smtClean="0"/>
            <a:t>Federasyonlar</a:t>
          </a:r>
          <a:endParaRPr lang="tr-TR" sz="2900" kern="1200" dirty="0"/>
        </a:p>
      </dsp:txBody>
      <dsp:txXfrm>
        <a:off x="5494864" y="2603089"/>
        <a:ext cx="4558615" cy="83937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SquareAccentList">
  <dgm:title val=""/>
  <dgm:desc val=""/>
  <dgm:catLst>
    <dgm:cat type="list" pri="5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1" srcId="0" destId="10" srcOrd="0" destOrd="0"/>
        <dgm:cxn modelId="2" srcId="10" destId="11" srcOrd="0" destOrd="0"/>
        <dgm:cxn modelId="3" srcId="10" destId="12" srcOrd="1" destOrd="0"/>
        <dgm:cxn modelId="4" srcId="10" destId="13" srcOrd="2" destOrd="0"/>
        <dgm:cxn modelId="5" srcId="0" destId="20" srcOrd="0" destOrd="0"/>
        <dgm:cxn modelId="6" srcId="20" destId="21" srcOrd="0" destOrd="0"/>
        <dgm:cxn modelId="7" srcId="20" destId="22" srcOrd="1" destOrd="0"/>
        <dgm:cxn modelId="8" srcId="20" destId="23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1" srcId="0" destId="10" srcOrd="0" destOrd="0"/>
        <dgm:cxn modelId="2" srcId="10" destId="11" srcOrd="0" destOrd="0"/>
        <dgm:cxn modelId="3" srcId="10" destId="12" srcOrd="1" destOrd="0"/>
        <dgm:cxn modelId="4" srcId="10" destId="13" srcOrd="2" destOrd="0"/>
        <dgm:cxn modelId="5" srcId="0" destId="20" srcOrd="0" destOrd="0"/>
        <dgm:cxn modelId="6" srcId="20" destId="21" srcOrd="0" destOrd="0"/>
        <dgm:cxn modelId="7" srcId="20" destId="22" srcOrd="1" destOrd="0"/>
        <dgm:cxn modelId="8" srcId="20" destId="23" srcOrd="2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1" srcId="0" destId="10" srcOrd="0" destOrd="0"/>
        <dgm:cxn modelId="2" srcId="10" destId="11" srcOrd="0" destOrd="0"/>
        <dgm:cxn modelId="3" srcId="10" destId="12" srcOrd="1" destOrd="0"/>
        <dgm:cxn modelId="4" srcId="10" destId="13" srcOrd="2" destOrd="0"/>
        <dgm:cxn modelId="5" srcId="0" destId="20" srcOrd="0" destOrd="0"/>
        <dgm:cxn modelId="6" srcId="20" destId="21" srcOrd="0" destOrd="0"/>
        <dgm:cxn modelId="7" srcId="20" destId="22" srcOrd="1" destOrd="0"/>
        <dgm:cxn modelId="8" srcId="20" destId="23" srcOrd="2" destOrd="0"/>
      </dgm:cxnLst>
      <dgm:bg/>
      <dgm:whole/>
    </dgm:dataModel>
  </dgm:clrData>
  <dgm:layoutNode name="layout">
    <dgm:varLst>
      <dgm:chMax/>
      <dgm:chPref/>
      <dgm:dir/>
      <dgm:resizeHandles/>
    </dgm:varLst>
    <dgm:choose name="Name0">
      <dgm:if name="Name1" func="var" arg="dir" op="equ" val="norm">
        <dgm:alg type="hierChild">
          <dgm:param type="linDir" val="fromL"/>
          <dgm:param type="vertAlign" val="t"/>
          <dgm:param type="nodeVertAlign" val="t"/>
          <dgm:param type="horzAlign" val="ctr"/>
          <dgm:param type="fallback" val="1D"/>
        </dgm:alg>
      </dgm:if>
      <dgm:else name="Name2">
        <dgm:alg type="hierChild">
          <dgm:param type="linDir" val="fromR"/>
          <dgm:param type="vertAlign" val="t"/>
          <dgm:param type="nodeVertAlign" val="t"/>
          <dgm:param type="horzAlign" val="ctr"/>
          <dgm:param type="fallback" val="1D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Parent" op="equ" val="65"/>
      <dgm:constr type="primFontSz" for="des" forName="Child" op="equ" val="65"/>
      <dgm:constr type="primFontSz" for="des" forName="Child" refType="primFontSz" refFor="des" refForName="Parent" op="lte"/>
      <dgm:constr type="w" for="des" forName="rootComposite" refType="h" refFor="des" refForName="rootComposite" fact="3.0396"/>
      <dgm:constr type="h" for="des" forName="rootComposite" refType="h"/>
      <dgm:constr type="w" for="des" forName="childComposite" refType="w" refFor="des" refForName="rootComposite"/>
      <dgm:constr type="h" for="des" forName="childComposite" refType="h" refFor="des" refForName="rootComposite" fact="0.5205"/>
      <dgm:constr type="sibSp" refType="w" refFor="des" refForName="rootComposite" fact="0.05"/>
      <dgm:constr type="sp" for="des" forName="root" refType="h" refFor="des" refForName="childComposite" fact="0.2855"/>
    </dgm:constrLst>
    <dgm:ruleLst/>
    <dgm:forEach name="Name3" axis="ch">
      <dgm:forEach name="Name4" axis="self" ptType="node" cnt="1">
        <dgm:layoutNode name="root">
          <dgm:varLst>
            <dgm:chMax/>
            <dgm:chPref/>
          </dgm:varLst>
          <dgm:alg type="hierRoot">
            <dgm:param type="hierAlign" val="tL"/>
          </dgm:alg>
          <dgm:shape xmlns:r="http://schemas.openxmlformats.org/officeDocument/2006/relationships" r:blip="">
            <dgm:adjLst/>
          </dgm:shape>
          <dgm:presOf/>
          <dgm:constrLst/>
          <dgm:ruleLst/>
          <dgm:layoutNode name="rootComposite">
            <dgm:varLst/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5">
              <dgm:if name="Name6" func="var" arg="dir" op="equ" val="norm">
                <dgm:constrLst>
                  <dgm:constr type="l" for="ch" forName="Parent" refType="w" fact="0"/>
                  <dgm:constr type="t" for="ch" forName="Parent" refType="h" fact="0"/>
                  <dgm:constr type="w" for="ch" forName="Parent" refType="w"/>
                  <dgm:constr type="h" for="ch" forName="Parent" refType="h" fact="0.6424"/>
                  <dgm:constr type="l" for="ch" forName="ParentAccent" refType="w" fact="0"/>
                  <dgm:constr type="b" for="ch" forName="ParentAccent" refType="h"/>
                  <dgm:constr type="w" for="ch" forName="ParentAccent" refType="w"/>
                  <dgm:constr type="h" for="ch" forName="ParentAccent" refType="h" fact="0.3576"/>
                  <dgm:constr type="l" for="ch" forName="ParentSmallAccent" refType="w" fact="0"/>
                  <dgm:constr type="b" for="ch" forName="ParentSmallAccent" refType="h"/>
                  <dgm:constr type="w" for="ch" forName="ParentSmallAccent" refType="h" fact="0.2233"/>
                  <dgm:constr type="h" for="ch" forName="ParentSmallAccent" refType="h" fact="0.2233"/>
                </dgm:constrLst>
              </dgm:if>
              <dgm:else name="Name7">
                <dgm:constrLst>
                  <dgm:constr type="l" for="ch" forName="Parent" refType="w" fact="0"/>
                  <dgm:constr type="t" for="ch" forName="Parent" refType="h" fact="0"/>
                  <dgm:constr type="w" for="ch" forName="Parent" refType="w"/>
                  <dgm:constr type="h" for="ch" forName="Parent" refType="h" fact="0.6424"/>
                  <dgm:constr type="l" for="ch" forName="ParentAccent" refType="w" fact="0"/>
                  <dgm:constr type="b" for="ch" forName="ParentAccent" refType="h"/>
                  <dgm:constr type="w" for="ch" forName="ParentAccent" refType="w"/>
                  <dgm:constr type="h" for="ch" forName="ParentAccent" refType="h" fact="0.3576"/>
                  <dgm:constr type="r" for="ch" forName="ParentSmallAccent" refType="w"/>
                  <dgm:constr type="b" for="ch" forName="ParentSmallAccent" refType="h"/>
                  <dgm:constr type="w" for="ch" forName="ParentSmallAccent" refType="h" fact="0.2233"/>
                  <dgm:constr type="h" for="ch" forName="ParentSmallAccent" refType="h" fact="0.2233"/>
                </dgm:constrLst>
              </dgm:else>
            </dgm:choose>
            <dgm:ruleLst/>
            <dgm:layoutNode name="ParentAccent" styleLbl="alignNode1">
              <dgm:alg type="sp"/>
              <dgm:shape xmlns:r="http://schemas.openxmlformats.org/officeDocument/2006/relationships" type="rect" r:blip="">
                <dgm:adjLst/>
              </dgm:shape>
              <dgm:presOf/>
            </dgm:layoutNode>
            <dgm:layoutNode name="ParentSmallAccent" styleLbl="fgAcc1">
              <dgm:alg type="sp"/>
              <dgm:shape xmlns:r="http://schemas.openxmlformats.org/officeDocument/2006/relationships" type="rect" r:blip="">
                <dgm:adjLst/>
              </dgm:shape>
              <dgm:presOf/>
            </dgm:layoutNode>
            <dgm:layoutNode name="Parent" styleLbl="revTx">
              <dgm:varLst>
                <dgm:chMax/>
                <dgm:chPref val="4"/>
                <dgm:bulletEnabled val="1"/>
              </dgm:varLst>
              <dgm:choose name="Name8">
                <dgm:if name="Name9" func="var" arg="dir" op="equ" val="norm">
                  <dgm:alg type="tx">
                    <dgm:param type="txAnchorVertCh" val="mid"/>
                    <dgm:param type="parTxLTRAlign" val="l"/>
                  </dgm:alg>
                </dgm:if>
                <dgm:else name="Name10">
                  <dgm:alg type="tx">
                    <dgm:param type="txAnchorVertCh" val="mid"/>
                    <dgm:param type="parTxLTRAlign" val="r"/>
                  </dgm:alg>
                </dgm:else>
              </dgm:choose>
              <dgm:shape xmlns:r="http://schemas.openxmlformats.org/officeDocument/2006/relationships" type="rect" r:blip="">
                <dgm:adjLst/>
              </dgm:shape>
              <dgm:presOf axis="self" ptType="node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  <dgm:rule type="primFontSz" val="65" fact="NaN" max="NaN"/>
              </dgm:ruleLst>
            </dgm:layoutNode>
          </dgm:layoutNode>
          <dgm:layoutNode name="childShape">
            <dgm:varLst>
              <dgm:chMax val="0"/>
              <dgm:chPref val="0"/>
            </dgm:varLst>
            <dgm:alg type="hierChild">
              <dgm:param type="chAlign" val="r"/>
              <dgm:param type="linDir" val="fromT"/>
              <dgm:param type="fallback" val="2D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node">
                <dgm:layoutNode name="childComposite">
                  <dgm:varLst>
                    <dgm:chMax val="0"/>
                    <dgm:chPref val="0"/>
                  </dgm:varLst>
                  <dgm:alg type="composite"/>
                  <dgm:shape xmlns:r="http://schemas.openxmlformats.org/officeDocument/2006/relationships" r:blip="">
                    <dgm:adjLst/>
                  </dgm:shape>
                  <dgm:presOf/>
                  <dgm:choose name="Name13">
                    <dgm:if name="Name14" func="var" arg="dir" op="equ" val="norm">
                      <dgm:constrLst>
                        <dgm:constr type="w" for="ch" forName="ChildAccent" refType="h" fact="0.429"/>
                        <dgm:constr type="h" for="ch" forName="ChildAccent" refType="h" fact="0.429"/>
                        <dgm:constr type="l" for="ch" forName="ChildAccent" refType="w" fact="0"/>
                        <dgm:constr type="t" for="ch" forName="ChildAccent" refType="h" fact="0.2855"/>
                        <dgm:constr type="w" for="ch" forName="Child" refType="w" fact="0.93"/>
                        <dgm:constr type="h" for="ch" forName="Child" refType="h"/>
                        <dgm:constr type="l" for="ch" forName="Child" refType="w" fact="0.07"/>
                        <dgm:constr type="t" for="ch" forName="Child" refType="h" fact="0"/>
                      </dgm:constrLst>
                    </dgm:if>
                    <dgm:else name="Name15">
                      <dgm:constrLst>
                        <dgm:constr type="w" for="ch" forName="ChildAccent" refType="h" fact="0.429"/>
                        <dgm:constr type="h" for="ch" forName="ChildAccent" refType="h" fact="0.429"/>
                        <dgm:constr type="r" for="ch" forName="ChildAccent" refType="w"/>
                        <dgm:constr type="t" for="ch" forName="ChildAccent" refType="h" fact="0.2855"/>
                        <dgm:constr type="w" for="ch" forName="Child" refType="w" fact="0.93"/>
                        <dgm:constr type="h" for="ch" forName="Child" refType="h"/>
                        <dgm:constr type="r" for="ch" forName="Child" refType="w" fact="0.93"/>
                        <dgm:constr type="t" for="ch" forName="Child" refType="h" fact="0"/>
                      </dgm:constrLst>
                    </dgm:else>
                  </dgm:choose>
                  <dgm:ruleLst/>
                  <dgm:layoutNode name="ChildAccent" styleLbl="solidFgAcc1">
                    <dgm:alg type="sp"/>
                    <dgm:shape xmlns:r="http://schemas.openxmlformats.org/officeDocument/2006/relationships" type="rect" r:blip="">
                      <dgm:adjLst/>
                    </dgm:shape>
                    <dgm:presOf/>
                  </dgm:layoutNode>
                  <dgm:layoutNode name="Child" styleLbl="revTx">
                    <dgm:varLst>
                      <dgm:chMax val="0"/>
                      <dgm:chPref val="0"/>
                      <dgm:bulletEnabled val="1"/>
                    </dgm:varLst>
                    <dgm:choose name="Name16">
                      <dgm:if name="Name17" func="var" arg="dir" op="equ" val="norm">
                        <dgm:alg type="tx">
                          <dgm:param type="txAnchorVertCh" val="mid"/>
                          <dgm:param type="parTxLTRAlign" val="l"/>
                        </dgm:alg>
                      </dgm:if>
                      <dgm:else name="Name18">
                        <dgm:alg type="tx">
                          <dgm:param type="txAnchorVertCh" val="mid"/>
                          <dgm:param type="parTxLTRAlign" val="r"/>
                        </dgm:alg>
                      </dgm:else>
                    </dgm:choose>
                    <dgm:shape xmlns:r="http://schemas.openxmlformats.org/officeDocument/2006/relationships" type="rect" r:blip="">
                      <dgm:adjLst/>
                    </dgm:shape>
                    <dgm:presOf axis="desOrSelf" ptType="node node"/>
                    <dgm:ruleLst>
                      <dgm:rule type="primFontSz" val="5" fact="NaN" max="NaN"/>
                    </dgm:ruleLst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3844AD-A76D-4462-BB42-AB41D4D37AC1}" type="datetimeFigureOut">
              <a:rPr lang="tr-TR" smtClean="0"/>
              <a:t>8.03.2018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092C9D-CE49-413C-970B-22F22FEA2753}" type="slidenum">
              <a:rPr lang="tr-TR" smtClean="0"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952259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3844AD-A76D-4462-BB42-AB41D4D37AC1}" type="datetimeFigureOut">
              <a:rPr lang="tr-TR" smtClean="0"/>
              <a:t>8.03.2018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092C9D-CE49-413C-970B-22F22FEA275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491872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3844AD-A76D-4462-BB42-AB41D4D37AC1}" type="datetimeFigureOut">
              <a:rPr lang="tr-TR" smtClean="0"/>
              <a:t>8.03.2018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092C9D-CE49-413C-970B-22F22FEA275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367045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3844AD-A76D-4462-BB42-AB41D4D37AC1}" type="datetimeFigureOut">
              <a:rPr lang="tr-TR" smtClean="0"/>
              <a:t>8.03.2018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092C9D-CE49-413C-970B-22F22FEA275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76410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3844AD-A76D-4462-BB42-AB41D4D37AC1}" type="datetimeFigureOut">
              <a:rPr lang="tr-TR" smtClean="0"/>
              <a:t>8.03.2018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092C9D-CE49-413C-970B-22F22FEA2753}" type="slidenum">
              <a:rPr lang="tr-TR" smtClean="0"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073264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3844AD-A76D-4462-BB42-AB41D4D37AC1}" type="datetimeFigureOut">
              <a:rPr lang="tr-TR" smtClean="0"/>
              <a:t>8.03.2018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092C9D-CE49-413C-970B-22F22FEA275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540207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3844AD-A76D-4462-BB42-AB41D4D37AC1}" type="datetimeFigureOut">
              <a:rPr lang="tr-TR" smtClean="0"/>
              <a:t>8.03.2018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092C9D-CE49-413C-970B-22F22FEA275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947028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3844AD-A76D-4462-BB42-AB41D4D37AC1}" type="datetimeFigureOut">
              <a:rPr lang="tr-TR" smtClean="0"/>
              <a:t>8.03.2018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092C9D-CE49-413C-970B-22F22FEA275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089187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3844AD-A76D-4462-BB42-AB41D4D37AC1}" type="datetimeFigureOut">
              <a:rPr lang="tr-TR" smtClean="0"/>
              <a:t>8.03.2018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092C9D-CE49-413C-970B-22F22FEA275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170627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2A3844AD-A76D-4462-BB42-AB41D4D37AC1}" type="datetimeFigureOut">
              <a:rPr lang="tr-TR" smtClean="0"/>
              <a:t>8.03.2018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03092C9D-CE49-413C-970B-22F22FEA275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644251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3844AD-A76D-4462-BB42-AB41D4D37AC1}" type="datetimeFigureOut">
              <a:rPr lang="tr-TR" smtClean="0"/>
              <a:t>8.03.2018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092C9D-CE49-413C-970B-22F22FEA275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624582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2A3844AD-A76D-4462-BB42-AB41D4D37AC1}" type="datetimeFigureOut">
              <a:rPr lang="tr-TR" smtClean="0"/>
              <a:t>8.03.2018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03092C9D-CE49-413C-970B-22F22FEA2753}" type="slidenum">
              <a:rPr lang="tr-TR" smtClean="0"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181007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sz="5400" smtClean="0"/>
              <a:t>IV. </a:t>
            </a:r>
            <a:r>
              <a:rPr lang="tr-TR" sz="5400" dirty="0" smtClean="0"/>
              <a:t>Anayasa Hukuku Açısından «Devlet» ve Devletin Farklı Örgütleniş Biçimleri - II</a:t>
            </a:r>
            <a:endParaRPr lang="tr-TR" sz="5400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KARMA YAPILI (BİLEŞİK) devletler ve TÜRLERİ </a:t>
            </a:r>
          </a:p>
          <a:p>
            <a:r>
              <a:rPr lang="tr-TR" dirty="0" smtClean="0"/>
              <a:t>DEVLET BİRLİKLERİ – devlet toplulukları – bölgeli </a:t>
            </a:r>
            <a:r>
              <a:rPr lang="tr-TR" dirty="0" err="1" smtClean="0"/>
              <a:t>devetler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076308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4000" b="1" dirty="0"/>
              <a:t>KARMA YAPILI (BİLEŞİK) </a:t>
            </a:r>
            <a:r>
              <a:rPr lang="tr-TR" sz="4000" b="1" dirty="0" smtClean="0"/>
              <a:t>DEVLETLER </a:t>
            </a:r>
            <a:r>
              <a:rPr lang="tr-TR" sz="4000" b="1" dirty="0"/>
              <a:t>ve TÜRLERİ </a:t>
            </a:r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65948529"/>
              </p:ext>
            </p:extLst>
          </p:nvPr>
        </p:nvGraphicFramePr>
        <p:xfrm>
          <a:off x="1096963" y="1846263"/>
          <a:ext cx="10058400" cy="40227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1085807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Devlet Birlikleri - 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97280" y="1845734"/>
            <a:ext cx="10058400" cy="4023360"/>
          </a:xfrm>
        </p:spPr>
        <p:txBody>
          <a:bodyPr>
            <a:norm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tr-TR" sz="3000" b="1" dirty="0" smtClean="0"/>
              <a:t>1. Kişisel Birlik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tr-TR" sz="3000" dirty="0" smtClean="0"/>
              <a:t>İki veya fazla Monarşinin aynı hükümdar tarafından yönetilmesi.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tr-TR" sz="3000" dirty="0" smtClean="0"/>
              <a:t>İç ve Dış işlerinde bağımsızlık ve ayrı organların varlığı.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tr-TR" sz="3000" dirty="0" smtClean="0"/>
              <a:t>Örnekler üzerine tartışmalar: İngiltere-</a:t>
            </a:r>
            <a:r>
              <a:rPr lang="tr-TR" sz="3000" dirty="0" err="1" smtClean="0"/>
              <a:t>Hanover</a:t>
            </a:r>
            <a:r>
              <a:rPr lang="tr-TR" sz="3000" dirty="0" smtClean="0"/>
              <a:t> (1714-1737) vb.</a:t>
            </a:r>
          </a:p>
        </p:txBody>
      </p:sp>
    </p:spTree>
    <p:extLst>
      <p:ext uri="{BB962C8B-B14F-4D97-AF65-F5344CB8AC3E}">
        <p14:creationId xmlns:p14="http://schemas.microsoft.com/office/powerpoint/2010/main" val="36511862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Devlet Birlikleri - II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97280" y="1845734"/>
            <a:ext cx="10058400" cy="4023360"/>
          </a:xfrm>
        </p:spPr>
        <p:txBody>
          <a:bodyPr>
            <a:norm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tr-TR" sz="3000" b="1" dirty="0" smtClean="0"/>
              <a:t>2. Gerçek Birlik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tr-TR" sz="3000" dirty="0" smtClean="0"/>
              <a:t>Kişisel Birliğin ileri aşaması.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tr-TR" sz="3000" dirty="0" smtClean="0"/>
              <a:t>Dışişlerinde tek bir devlet gibi hareket etme ve tek uluslararası tüzel kişilik sahibi olma. 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tr-TR" sz="3000" dirty="0" smtClean="0"/>
              <a:t>Örnekler </a:t>
            </a:r>
            <a:r>
              <a:rPr lang="tr-TR" sz="3000" dirty="0"/>
              <a:t>üzerine tartışmalar: </a:t>
            </a:r>
            <a:r>
              <a:rPr lang="tr-TR" sz="3000" dirty="0" smtClean="0"/>
              <a:t>Norveç-İsveç (1815-1905) </a:t>
            </a:r>
            <a:r>
              <a:rPr lang="tr-TR" sz="3000" dirty="0"/>
              <a:t>vb.</a:t>
            </a:r>
            <a:endParaRPr lang="tr-TR" sz="3000" dirty="0" smtClean="0"/>
          </a:p>
        </p:txBody>
      </p:sp>
    </p:spTree>
    <p:extLst>
      <p:ext uri="{BB962C8B-B14F-4D97-AF65-F5344CB8AC3E}">
        <p14:creationId xmlns:p14="http://schemas.microsoft.com/office/powerpoint/2010/main" val="38509885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Devlet Toplulukları - 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tr-TR" sz="3000" b="1" dirty="0"/>
              <a:t>1</a:t>
            </a:r>
            <a:r>
              <a:rPr lang="tr-TR" sz="3000" b="1" dirty="0" smtClean="0"/>
              <a:t>. Konfederasyon </a:t>
            </a:r>
            <a:endParaRPr lang="tr-TR" sz="3000" b="1" dirty="0"/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tr-TR" sz="3000" dirty="0" smtClean="0"/>
              <a:t>Birden fazla bağımsız devletin, iç ve dış egemenliklerini koruyarak ve çoğunlukla savunma amacıyla bir araya gelmesi. 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tr-TR" sz="3000" dirty="0" smtClean="0"/>
              <a:t>Uluslararası Anlaşma Temelli olma niteliği ve «Ayrılma Hakkı» tartışmaları.</a:t>
            </a:r>
            <a:endParaRPr lang="tr-TR" sz="3000" dirty="0"/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tr-TR" sz="3000" dirty="0"/>
              <a:t>Örnekler üzerine tartışmalar: </a:t>
            </a:r>
            <a:r>
              <a:rPr lang="tr-TR" sz="3000" dirty="0" smtClean="0"/>
              <a:t>İsviçre (1291-1848) </a:t>
            </a:r>
            <a:r>
              <a:rPr lang="tr-TR" sz="3000" dirty="0"/>
              <a:t>vb</a:t>
            </a:r>
            <a:r>
              <a:rPr lang="tr-TR" sz="3000" dirty="0" smtClean="0"/>
              <a:t>.</a:t>
            </a:r>
            <a:endParaRPr lang="tr-TR" sz="3000" dirty="0"/>
          </a:p>
        </p:txBody>
      </p:sp>
    </p:spTree>
    <p:extLst>
      <p:ext uri="{BB962C8B-B14F-4D97-AF65-F5344CB8AC3E}">
        <p14:creationId xmlns:p14="http://schemas.microsoft.com/office/powerpoint/2010/main" val="42608427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Devlet Toplulukları - II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tr-TR" sz="4000" b="1" dirty="0" smtClean="0"/>
              <a:t>2. </a:t>
            </a:r>
            <a:r>
              <a:rPr lang="tr-TR" sz="4000" b="1" dirty="0"/>
              <a:t>Federasyon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tr-TR" sz="3600" dirty="0"/>
              <a:t>Devlet yetkilerinin, merkezi hükümet ile yerel hükümetler arasında, her düzeydeki birimlerin bazı konularda nihaî kararlar alabileceği şekilde bölüştürüldüğü bir devlet biçimi.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tr-TR" sz="3600" dirty="0"/>
              <a:t>Anayasa Temelli Olma ve «Kurucu İktidarın Paylaşılması» esası.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tr-TR" sz="3600" dirty="0"/>
              <a:t>Avrupa Tipi-ABD Tipi Federasyonlar, Coğrafi/Korporatif Federasyonlar, Ayrılma Yoluyla/Birleşme Yoluyla Oluşan Federasyonlar. 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tr-TR" sz="3600" dirty="0"/>
              <a:t>Örnekler üzerine tartışmalar: Amerika Birleşik Devletleri, Hindistan vb</a:t>
            </a:r>
            <a:r>
              <a:rPr lang="tr-TR" sz="3600" dirty="0" smtClean="0"/>
              <a:t>.</a:t>
            </a:r>
            <a:endParaRPr lang="tr-TR" sz="3600" dirty="0"/>
          </a:p>
        </p:txBody>
      </p:sp>
    </p:spTree>
    <p:extLst>
      <p:ext uri="{BB962C8B-B14F-4D97-AF65-F5344CB8AC3E}">
        <p14:creationId xmlns:p14="http://schemas.microsoft.com/office/powerpoint/2010/main" val="9399244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Bölgeli Devlet </a:t>
            </a:r>
            <a:r>
              <a:rPr lang="tr-TR" dirty="0" smtClean="0"/>
              <a:t>Modelleri - 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3000" dirty="0" smtClean="0"/>
              <a:t>1. </a:t>
            </a:r>
            <a:r>
              <a:rPr lang="tr-TR" sz="3000" dirty="0" err="1" smtClean="0"/>
              <a:t>Üniter</a:t>
            </a:r>
            <a:r>
              <a:rPr lang="tr-TR" sz="3000" dirty="0" smtClean="0"/>
              <a:t> ve Federal Devletin bazı özelliklerini bir arada bulunduran melez bir model</a:t>
            </a:r>
          </a:p>
          <a:p>
            <a:pPr algn="just"/>
            <a:r>
              <a:rPr lang="tr-TR" sz="3000" dirty="0" smtClean="0"/>
              <a:t>2. «Merkez» ve «Bölgeler» olmak üzere iki katmanlı bir yönetim </a:t>
            </a:r>
            <a:r>
              <a:rPr lang="tr-TR" sz="3000" dirty="0" smtClean="0"/>
              <a:t>düzeni</a:t>
            </a:r>
          </a:p>
          <a:p>
            <a:pPr algn="just"/>
            <a:r>
              <a:rPr lang="tr-TR" sz="3000" dirty="0" smtClean="0"/>
              <a:t>3. Tamamlanmamış bir hukukî durum; dönüşüm devam etmekte</a:t>
            </a:r>
            <a:endParaRPr lang="tr-TR" sz="3000" dirty="0" smtClean="0"/>
          </a:p>
        </p:txBody>
      </p:sp>
    </p:spTree>
    <p:extLst>
      <p:ext uri="{BB962C8B-B14F-4D97-AF65-F5344CB8AC3E}">
        <p14:creationId xmlns:p14="http://schemas.microsoft.com/office/powerpoint/2010/main" val="9452452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Bölgeli Devlet </a:t>
            </a:r>
            <a:r>
              <a:rPr lang="tr-TR" dirty="0" smtClean="0"/>
              <a:t>Modelleri - II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3200" b="1" dirty="0" smtClean="0"/>
              <a:t> </a:t>
            </a:r>
            <a:r>
              <a:rPr lang="tr-TR" sz="3200" b="1" dirty="0"/>
              <a:t>Çağdaş </a:t>
            </a:r>
            <a:r>
              <a:rPr lang="tr-TR" sz="3200" b="1" dirty="0" smtClean="0"/>
              <a:t>Örnekler</a:t>
            </a:r>
          </a:p>
          <a:p>
            <a:endParaRPr lang="tr-TR" sz="3000" dirty="0"/>
          </a:p>
          <a:p>
            <a:pPr lvl="1"/>
            <a:r>
              <a:rPr lang="tr-TR" sz="3000" dirty="0"/>
              <a:t>İtalya (20 Bölge)</a:t>
            </a:r>
          </a:p>
          <a:p>
            <a:pPr lvl="1"/>
            <a:r>
              <a:rPr lang="tr-TR" sz="3000" dirty="0"/>
              <a:t>İspanya (17 Bölge)</a:t>
            </a:r>
          </a:p>
          <a:p>
            <a:pPr lvl="1"/>
            <a:r>
              <a:rPr lang="tr-TR" sz="3000" dirty="0"/>
              <a:t>Fransa (Tartışmalı Statü)</a:t>
            </a:r>
          </a:p>
          <a:p>
            <a:pPr marL="0" indent="0" algn="just">
              <a:buNone/>
            </a:pPr>
            <a:endParaRPr lang="tr-TR" sz="3000" dirty="0" smtClean="0"/>
          </a:p>
        </p:txBody>
      </p:sp>
    </p:spTree>
    <p:extLst>
      <p:ext uri="{BB962C8B-B14F-4D97-AF65-F5344CB8AC3E}">
        <p14:creationId xmlns:p14="http://schemas.microsoft.com/office/powerpoint/2010/main" val="4275108857"/>
      </p:ext>
    </p:extLst>
  </p:cSld>
  <p:clrMapOvr>
    <a:masterClrMapping/>
  </p:clrMapOvr>
</p:sld>
</file>

<file path=ppt/theme/theme1.xml><?xml version="1.0" encoding="utf-8"?>
<a:theme xmlns:a="http://schemas.openxmlformats.org/drawingml/2006/main" name="Geçmişe bakış">
  <a:themeElements>
    <a:clrScheme name="Geçmişe bakış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Geçmişe bakış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eçmişe bakış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53</TotalTime>
  <Words>306</Words>
  <Application>Microsoft Office PowerPoint</Application>
  <PresentationFormat>Geniş ekran</PresentationFormat>
  <Paragraphs>41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1" baseType="lpstr">
      <vt:lpstr>Calibri</vt:lpstr>
      <vt:lpstr>Calibri Light</vt:lpstr>
      <vt:lpstr>Geçmişe bakış</vt:lpstr>
      <vt:lpstr>IV. Anayasa Hukuku Açısından «Devlet» ve Devletin Farklı Örgütleniş Biçimleri - II</vt:lpstr>
      <vt:lpstr>KARMA YAPILI (BİLEŞİK) DEVLETLER ve TÜRLERİ </vt:lpstr>
      <vt:lpstr>Devlet Birlikleri - I</vt:lpstr>
      <vt:lpstr>Devlet Birlikleri - II</vt:lpstr>
      <vt:lpstr>Devlet Toplulukları - I</vt:lpstr>
      <vt:lpstr>Devlet Toplulukları - II</vt:lpstr>
      <vt:lpstr>Bölgeli Devlet Modelleri - I</vt:lpstr>
      <vt:lpstr>Bölgeli Devlet Modelleri - II</vt:lpstr>
    </vt:vector>
  </TitlesOfParts>
  <Company>NouS/TncTR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II. Anayasa Hukuku Açısından «Devlet» ve Devletin Farklı Örgütleniş Biçimleri</dc:title>
  <dc:creator>Windows Kullanıcısı</dc:creator>
  <cp:lastModifiedBy>Windows Kullanıcısı</cp:lastModifiedBy>
  <cp:revision>8</cp:revision>
  <dcterms:created xsi:type="dcterms:W3CDTF">2018-02-26T12:01:36Z</dcterms:created>
  <dcterms:modified xsi:type="dcterms:W3CDTF">2018-03-08T20:47:05Z</dcterms:modified>
</cp:coreProperties>
</file>