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8146B-EBDF-4F06-B5F6-3AA66A1E0FBB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20256-9C1C-4DF4-AF42-C0DD4FC1445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br>
              <a:rPr lang="tr-TR" dirty="0" smtClean="0"/>
            </a:br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DR. CİHAN SERHAT KART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 SAĞLIĞI VE GÜVENLİĞİ KAVRAMININ DOĞUŞU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Tarihe bakıldığında çalışanların sağlığına ilişkin söylemlere rastlamak mümkündür.</a:t>
            </a:r>
          </a:p>
          <a:p>
            <a:r>
              <a:rPr lang="tr-TR" dirty="0" smtClean="0"/>
              <a:t>Bununla beraber asli bir mesele olarak iş sağlığı ve güvenliğinin ortaya çıkışı sanayi devriminden sonrasıdır.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SANAYİ DEVRİMİ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Sanayi devrimi, o güne görülmemiş biçimde ortaya çıkan teknik ilerlemenin üretime yansımış halidir.</a:t>
            </a:r>
          </a:p>
          <a:p>
            <a:r>
              <a:rPr lang="tr-TR" dirty="0" smtClean="0"/>
              <a:t>Artan makineleşme ve istihdam beraberinde kazaları ve meslek hastalıklarını getirmiştir.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SANAYİ DEVRİMİ 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başta, tarımdan ve kır hayatından kopan geniş kitlelerin varlığı, emeğin bol ve sınırsız bir faktör gibi düşünülmesine yol açmıştır. </a:t>
            </a:r>
          </a:p>
          <a:p>
            <a:r>
              <a:rPr lang="tr-TR" dirty="0" smtClean="0"/>
              <a:t>Zaman içinde böyle olmadığı anlaşılınca da iş sağlığı ve güvenliği tedbirleri alınmaya başlamıştır.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SANAYİ DEVRİMİ 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İlerleyen zamanlarda Batılı ekonomilerde tedbirler alınmasına rağmen rekabet avantajı yakalamak isteyen bazı ülkelerde tedbir alınmamıştır.</a:t>
            </a:r>
          </a:p>
          <a:p>
            <a:r>
              <a:rPr lang="tr-TR" dirty="0" smtClean="0"/>
              <a:t>Bu yüzden işçi sağlığı ve iş güvenliği ulusal boyuttan uluslararası boyuta taşınmıştır.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144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İŞ SAĞLIĞI VE GÜVENLİĞİ 2. HAFTA</vt:lpstr>
      <vt:lpstr>İŞ SAĞLIĞI VE GÜVENLİĞİ KAVRAMININ DOĞUŞU</vt:lpstr>
      <vt:lpstr>SANAYİ DEVRİMİ </vt:lpstr>
      <vt:lpstr>SANAYİ DEVRİMİ DEVAM</vt:lpstr>
      <vt:lpstr>SANAYİ DEVRİMİ DEVAM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SAĞLIĞI VE GÜVENLİĞİ 2. HAFTA</dc:title>
  <dc:creator>Tuğba&amp;Cihan</dc:creator>
  <cp:lastModifiedBy>Tuğba&amp;Cihan</cp:lastModifiedBy>
  <cp:revision>1</cp:revision>
  <dcterms:created xsi:type="dcterms:W3CDTF">2020-02-16T14:30:54Z</dcterms:created>
  <dcterms:modified xsi:type="dcterms:W3CDTF">2020-02-16T14:39:18Z</dcterms:modified>
</cp:coreProperties>
</file>