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5" r:id="rId4"/>
    <p:sldId id="266" r:id="rId5"/>
    <p:sldId id="267"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10769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940752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673340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02234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DA7B186-0B3B-4E37-9713-86E1C32217A9}" type="datetimeFigureOut">
              <a:rPr lang="tr-TR" smtClean="0"/>
              <a:t>27.10.2017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33474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3460089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DA7B186-0B3B-4E37-9713-86E1C32217A9}" type="datetimeFigureOut">
              <a:rPr lang="tr-TR" smtClean="0"/>
              <a:t>27.10.2017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482383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DA7B186-0B3B-4E37-9713-86E1C32217A9}" type="datetimeFigureOut">
              <a:rPr lang="tr-TR" smtClean="0"/>
              <a:t>27.10.2017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2795577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A7B186-0B3B-4E37-9713-86E1C32217A9}" type="datetimeFigureOut">
              <a:rPr lang="tr-TR" smtClean="0"/>
              <a:t>27.10.2017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82487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35974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DA7B186-0B3B-4E37-9713-86E1C32217A9}" type="datetimeFigureOut">
              <a:rPr lang="tr-TR" smtClean="0"/>
              <a:t>27.10.2017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A8369AD-2AE7-4008-8A05-DB1B6DB49E65}" type="slidenum">
              <a:rPr lang="tr-TR" smtClean="0"/>
              <a:t>‹#›</a:t>
            </a:fld>
            <a:endParaRPr lang="tr-TR"/>
          </a:p>
        </p:txBody>
      </p:sp>
    </p:spTree>
    <p:extLst>
      <p:ext uri="{BB962C8B-B14F-4D97-AF65-F5344CB8AC3E}">
        <p14:creationId xmlns:p14="http://schemas.microsoft.com/office/powerpoint/2010/main" val="1017923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A7B186-0B3B-4E37-9713-86E1C32217A9}" type="datetimeFigureOut">
              <a:rPr lang="tr-TR" smtClean="0"/>
              <a:t>27.10.2017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369AD-2AE7-4008-8A05-DB1B6DB49E65}" type="slidenum">
              <a:rPr lang="tr-TR" smtClean="0"/>
              <a:t>‹#›</a:t>
            </a:fld>
            <a:endParaRPr lang="tr-TR"/>
          </a:p>
        </p:txBody>
      </p:sp>
    </p:spTree>
    <p:extLst>
      <p:ext uri="{BB962C8B-B14F-4D97-AF65-F5344CB8AC3E}">
        <p14:creationId xmlns:p14="http://schemas.microsoft.com/office/powerpoint/2010/main" val="4100552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SOĞUK ALKOLLÜ İÇECEKLER VE SERVİSİ</a:t>
            </a:r>
            <a:endParaRPr lang="tr-TR" dirty="0"/>
          </a:p>
        </p:txBody>
      </p:sp>
      <p:sp>
        <p:nvSpPr>
          <p:cNvPr id="3" name="Alt Başlık 2"/>
          <p:cNvSpPr>
            <a:spLocks noGrp="1"/>
          </p:cNvSpPr>
          <p:nvPr>
            <p:ph type="subTitle" idx="1"/>
          </p:nvPr>
        </p:nvSpPr>
        <p:spPr/>
        <p:txBody>
          <a:bodyPr/>
          <a:lstStyle/>
          <a:p>
            <a:r>
              <a:rPr lang="tr-TR" dirty="0" smtClean="0"/>
              <a:t>KANYAK</a:t>
            </a:r>
            <a:endParaRPr lang="tr-TR" dirty="0"/>
          </a:p>
        </p:txBody>
      </p:sp>
    </p:spTree>
    <p:extLst>
      <p:ext uri="{BB962C8B-B14F-4D97-AF65-F5344CB8AC3E}">
        <p14:creationId xmlns:p14="http://schemas.microsoft.com/office/powerpoint/2010/main" val="1777195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KANYAK SERVİSİ</a:t>
            </a:r>
            <a:endParaRPr lang="tr-TR" dirty="0"/>
          </a:p>
        </p:txBody>
      </p:sp>
      <p:sp>
        <p:nvSpPr>
          <p:cNvPr id="3" name="İçerik Yer Tutucusu 2"/>
          <p:cNvSpPr>
            <a:spLocks noGrp="1"/>
          </p:cNvSpPr>
          <p:nvPr>
            <p:ph idx="1"/>
          </p:nvPr>
        </p:nvSpPr>
        <p:spPr/>
        <p:txBody>
          <a:bodyPr>
            <a:normAutofit/>
          </a:bodyPr>
          <a:lstStyle/>
          <a:p>
            <a:pPr marL="0" indent="0">
              <a:buNone/>
            </a:pPr>
            <a:endParaRPr lang="tr-TR" dirty="0" smtClean="0"/>
          </a:p>
          <a:p>
            <a:pPr algn="just"/>
            <a:r>
              <a:rPr lang="tr-TR" dirty="0" smtClean="0"/>
              <a:t>Kanyak servisi için, geniş gövdeli, kısa ayaklı, dar ağızlı kanyak bardağı (</a:t>
            </a:r>
            <a:r>
              <a:rPr lang="tr-TR" dirty="0" err="1" smtClean="0"/>
              <a:t>Brandy</a:t>
            </a:r>
            <a:r>
              <a:rPr lang="tr-TR" dirty="0" smtClean="0"/>
              <a:t> </a:t>
            </a:r>
            <a:r>
              <a:rPr lang="tr-TR" dirty="0" err="1" smtClean="0"/>
              <a:t>Sniffer</a:t>
            </a:r>
            <a:r>
              <a:rPr lang="tr-TR" dirty="0" smtClean="0"/>
              <a:t>) kullanılır.</a:t>
            </a:r>
          </a:p>
          <a:p>
            <a:pPr algn="just"/>
            <a:endParaRPr lang="tr-TR" dirty="0" smtClean="0"/>
          </a:p>
          <a:p>
            <a:pPr algn="just"/>
            <a:r>
              <a:rPr lang="tr-TR" dirty="0" smtClean="0"/>
              <a:t>Kırmızı şaraplarda olduğu gibi, servis ederken sıcaklığın 16 ila 18 derece arasında olmasına özen gösterilmelidir.</a:t>
            </a:r>
          </a:p>
          <a:p>
            <a:pPr algn="just"/>
            <a:endParaRPr lang="tr-TR" dirty="0" smtClean="0"/>
          </a:p>
        </p:txBody>
      </p:sp>
    </p:spTree>
    <p:extLst>
      <p:ext uri="{BB962C8B-B14F-4D97-AF65-F5344CB8AC3E}">
        <p14:creationId xmlns:p14="http://schemas.microsoft.com/office/powerpoint/2010/main" val="1057694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KANYAK SERVİSİ</a:t>
            </a:r>
            <a:endParaRPr lang="tr-TR" dirty="0"/>
          </a:p>
        </p:txBody>
      </p:sp>
      <p:sp>
        <p:nvSpPr>
          <p:cNvPr id="3" name="İçerik Yer Tutucusu 2"/>
          <p:cNvSpPr>
            <a:spLocks noGrp="1"/>
          </p:cNvSpPr>
          <p:nvPr>
            <p:ph idx="1"/>
          </p:nvPr>
        </p:nvSpPr>
        <p:spPr/>
        <p:txBody>
          <a:bodyPr>
            <a:normAutofit/>
          </a:bodyPr>
          <a:lstStyle/>
          <a:p>
            <a:pPr algn="just"/>
            <a:endParaRPr lang="tr-TR" dirty="0" smtClean="0"/>
          </a:p>
          <a:p>
            <a:pPr algn="just"/>
            <a:r>
              <a:rPr lang="tr-TR" dirty="0" smtClean="0"/>
              <a:t>Kanyak, bardakta, içki arabasında ve ziyafetlerde farklı şekillerde servis edilir.</a:t>
            </a:r>
          </a:p>
          <a:p>
            <a:pPr algn="just"/>
            <a:endParaRPr lang="tr-TR" dirty="0" smtClean="0"/>
          </a:p>
          <a:p>
            <a:pPr algn="just"/>
            <a:r>
              <a:rPr lang="tr-TR" dirty="0" smtClean="0"/>
              <a:t>Bardakta servis için, kanyak bardağına 2 veya 4 cl. kanyak konur. Bardak, tepsiyle salona getirilerek, misafirlerin sağından masaya konur. </a:t>
            </a:r>
          </a:p>
        </p:txBody>
      </p:sp>
    </p:spTree>
    <p:extLst>
      <p:ext uri="{BB962C8B-B14F-4D97-AF65-F5344CB8AC3E}">
        <p14:creationId xmlns:p14="http://schemas.microsoft.com/office/powerpoint/2010/main" val="749087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KANYAK SERVİSİ</a:t>
            </a:r>
            <a:endParaRPr lang="tr-TR" dirty="0"/>
          </a:p>
        </p:txBody>
      </p:sp>
      <p:sp>
        <p:nvSpPr>
          <p:cNvPr id="3" name="İçerik Yer Tutucusu 2"/>
          <p:cNvSpPr>
            <a:spLocks noGrp="1"/>
          </p:cNvSpPr>
          <p:nvPr>
            <p:ph idx="1"/>
          </p:nvPr>
        </p:nvSpPr>
        <p:spPr/>
        <p:txBody>
          <a:bodyPr>
            <a:normAutofit fontScale="77500" lnSpcReduction="20000"/>
          </a:bodyPr>
          <a:lstStyle/>
          <a:p>
            <a:pPr marL="0" indent="0">
              <a:buNone/>
            </a:pPr>
            <a:endParaRPr lang="tr-TR" dirty="0" smtClean="0"/>
          </a:p>
          <a:p>
            <a:pPr algn="just"/>
            <a:endParaRPr lang="tr-TR" dirty="0" smtClean="0"/>
          </a:p>
          <a:p>
            <a:pPr algn="just"/>
            <a:r>
              <a:rPr lang="tr-TR" dirty="0" smtClean="0"/>
              <a:t>İçki arabasıyla servis yapılacaksa, üst katta çeşitli kanyaklar, alt katta ise bardak çeşitleri olacaktır. Kanyak şişeleri, teker teker misafire takdim edilerek tanıtılmalıdır.</a:t>
            </a:r>
          </a:p>
          <a:p>
            <a:pPr algn="just"/>
            <a:endParaRPr lang="tr-TR" dirty="0" smtClean="0"/>
          </a:p>
          <a:p>
            <a:pPr algn="just"/>
            <a:r>
              <a:rPr lang="tr-TR" dirty="0" smtClean="0"/>
              <a:t>İçki arabasından servis edilirken, kanyak bardağını ısıtmak da mümkün olacaktır. Bunun için, küçük bir ispirto ocağı kullanılabilir. Kanyak bardağı, el yakmayacak şekilde alev üzerinde döndürülerek ısıtılır. Isıtılan bardağa, yeteri kadar kanyak konarak servis edilir.</a:t>
            </a:r>
          </a:p>
          <a:p>
            <a:pPr algn="just"/>
            <a:endParaRPr lang="tr-TR" dirty="0" smtClean="0"/>
          </a:p>
          <a:p>
            <a:pPr marL="0" indent="0" algn="just">
              <a:buNone/>
            </a:pPr>
            <a:endParaRPr lang="tr-TR" dirty="0" smtClean="0"/>
          </a:p>
        </p:txBody>
      </p:sp>
    </p:spTree>
    <p:extLst>
      <p:ext uri="{BB962C8B-B14F-4D97-AF65-F5344CB8AC3E}">
        <p14:creationId xmlns:p14="http://schemas.microsoft.com/office/powerpoint/2010/main" val="2815134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KANYAK SERVİSİ</a:t>
            </a:r>
            <a:endParaRPr lang="tr-TR" dirty="0"/>
          </a:p>
        </p:txBody>
      </p:sp>
      <p:sp>
        <p:nvSpPr>
          <p:cNvPr id="3" name="İçerik Yer Tutucusu 2"/>
          <p:cNvSpPr>
            <a:spLocks noGrp="1"/>
          </p:cNvSpPr>
          <p:nvPr>
            <p:ph idx="1"/>
          </p:nvPr>
        </p:nvSpPr>
        <p:spPr/>
        <p:txBody>
          <a:bodyPr>
            <a:normAutofit/>
          </a:bodyPr>
          <a:lstStyle/>
          <a:p>
            <a:pPr marL="0" indent="0" algn="just">
              <a:buNone/>
            </a:pPr>
            <a:endParaRPr lang="tr-TR" dirty="0" smtClean="0"/>
          </a:p>
          <a:p>
            <a:pPr algn="just"/>
            <a:r>
              <a:rPr lang="tr-TR" dirty="0" smtClean="0"/>
              <a:t>Ziyafetlerde kanyak servisi sırasında, zamandan kazanmak için, değişik çeşitlerdeki kanyaklar, barda hazırlanır. Tepsi, misafirin solundan masaya uzatılır ve cinsleri tanıtılır. Misafir istediğini kendisi alır.</a:t>
            </a:r>
          </a:p>
        </p:txBody>
      </p:sp>
    </p:spTree>
    <p:extLst>
      <p:ext uri="{BB962C8B-B14F-4D97-AF65-F5344CB8AC3E}">
        <p14:creationId xmlns:p14="http://schemas.microsoft.com/office/powerpoint/2010/main" val="44519508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189</Words>
  <Application>Microsoft Office PowerPoint</Application>
  <PresentationFormat>Ekran Gösterisi (4:3)</PresentationFormat>
  <Paragraphs>21</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SOĞUK ALKOLLÜ İÇECEKLER VE SERVİSİ</vt:lpstr>
      <vt:lpstr>KANYAK SERVİSİ</vt:lpstr>
      <vt:lpstr>KANYAK SERVİSİ</vt:lpstr>
      <vt:lpstr>KANYAK SERVİSİ</vt:lpstr>
      <vt:lpstr>KANYAK SERVİSİ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 DEPARTMANI İŞGÖREN TANIMLARI</dc:title>
  <dc:creator>BEMYO ST</dc:creator>
  <cp:lastModifiedBy>BEMYO ST</cp:lastModifiedBy>
  <cp:revision>22</cp:revision>
  <dcterms:created xsi:type="dcterms:W3CDTF">2017-10-27T12:58:22Z</dcterms:created>
  <dcterms:modified xsi:type="dcterms:W3CDTF">2017-10-27T14:10:12Z</dcterms:modified>
</cp:coreProperties>
</file>