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EA3FE-9757-486F-AD32-7E90037EC4F5}" type="datetimeFigureOut">
              <a:rPr lang="tr-TR" smtClean="0"/>
              <a:t>04.02.2020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3F94F-1A19-4D92-A414-ADCEA27B0FCA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3F94F-1A19-4D92-A414-ADCEA27B0FCA}" type="slidenum">
              <a:rPr lang="tr-TR" smtClean="0"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839E3-318A-41CD-B87C-8876EDFA902B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839E3-318A-41CD-B87C-8876EDFA902B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04.02.2020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Kıyılardaki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aşınım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şekilleri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5. Hafta</a:t>
            </a:r>
          </a:p>
        </p:txBody>
      </p:sp>
    </p:spTree>
    <p:extLst>
      <p:ext uri="{BB962C8B-B14F-4D97-AF65-F5344CB8AC3E}">
        <p14:creationId xmlns:p14="http://schemas.microsoft.com/office/powerpoint/2010/main" xmlns="" val="5960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>
                <a:latin typeface="UniversLTStd-Bold"/>
              </a:rPr>
              <a:t>Kıyı</a:t>
            </a:r>
            <a:r>
              <a:rPr lang="en-US" b="1" dirty="0">
                <a:latin typeface="UniversLTStd-Bold"/>
              </a:rPr>
              <a:t> </a:t>
            </a:r>
            <a:r>
              <a:rPr lang="en-US" b="1" dirty="0" err="1">
                <a:latin typeface="UniversLTStd-Bold"/>
              </a:rPr>
              <a:t>platformları</a:t>
            </a:r>
            <a:r>
              <a:rPr lang="en-US" b="1" dirty="0">
                <a:latin typeface="UniversLTStd-Bold"/>
              </a:rPr>
              <a:t> </a:t>
            </a:r>
            <a:r>
              <a:rPr lang="en-US" b="1" dirty="0" err="1">
                <a:latin typeface="UniversLTStd-Bold"/>
              </a:rPr>
              <a:t>ve</a:t>
            </a:r>
            <a:r>
              <a:rPr lang="en-US" b="1" dirty="0">
                <a:latin typeface="UniversLTStd-Bold"/>
              </a:rPr>
              <a:t> </a:t>
            </a:r>
            <a:r>
              <a:rPr lang="en-US" b="1" dirty="0" err="1">
                <a:latin typeface="UniversLTStd-Bold"/>
              </a:rPr>
              <a:t>denize</a:t>
            </a:r>
            <a:r>
              <a:rPr lang="en-US" b="1" dirty="0">
                <a:latin typeface="UniversLTStd-Bold"/>
              </a:rPr>
              <a:t> </a:t>
            </a:r>
            <a:r>
              <a:rPr lang="en-US" b="1" dirty="0" err="1">
                <a:latin typeface="UniversLTStd-Bold"/>
              </a:rPr>
              <a:t>dalan</a:t>
            </a:r>
            <a:r>
              <a:rPr lang="en-US" dirty="0">
                <a:latin typeface="UniversLTStd-Bold"/>
              </a:rPr>
              <a:t/>
            </a:r>
            <a:br>
              <a:rPr lang="en-US" dirty="0">
                <a:latin typeface="UniversLTStd-Bold"/>
              </a:rPr>
            </a:br>
            <a:r>
              <a:rPr lang="en-US" b="1" dirty="0" err="1" smtClean="0">
                <a:latin typeface="UniversLTStd-Bold"/>
              </a:rPr>
              <a:t>falezler</a:t>
            </a:r>
            <a:endParaRPr lang="tr-TR" b="1" dirty="0" smtClean="0">
              <a:latin typeface="UniversLTStd-Bold"/>
            </a:endParaRPr>
          </a:p>
          <a:p>
            <a:pPr marL="0" indent="0">
              <a:buNone/>
            </a:pPr>
            <a:endParaRPr lang="tr-TR" b="1" dirty="0">
              <a:latin typeface="UniversLTStd-Bold"/>
            </a:endParaRPr>
          </a:p>
          <a:p>
            <a:pPr marL="0" indent="0">
              <a:buNone/>
            </a:pPr>
            <a:r>
              <a:rPr lang="tr-TR" sz="3100" b="1" dirty="0" smtClean="0">
                <a:latin typeface="UniversLTStd-Bold"/>
              </a:rPr>
              <a:t>Bu şekiller üzerinde görülen </a:t>
            </a:r>
            <a:r>
              <a:rPr lang="tr-TR" sz="3100" b="1" dirty="0" err="1" smtClean="0">
                <a:latin typeface="UniversLTStd-Bold"/>
              </a:rPr>
              <a:t>yerşekilleri</a:t>
            </a:r>
            <a:r>
              <a:rPr lang="en-US" dirty="0">
                <a:latin typeface="UniversLTStd-Bold"/>
              </a:rPr>
              <a:t/>
            </a:r>
            <a:br>
              <a:rPr lang="en-US" dirty="0">
                <a:latin typeface="UniversLTStd-Bold"/>
              </a:rPr>
            </a:br>
            <a:r>
              <a:rPr lang="en-US" dirty="0">
                <a:latin typeface="UniversLTStd-Bold"/>
              </a:rPr>
              <a:t/>
            </a:r>
            <a:br>
              <a:rPr lang="en-US" dirty="0">
                <a:latin typeface="UniversLTStd-Bold"/>
              </a:rPr>
            </a:br>
            <a:r>
              <a:rPr lang="en-US" i="1" dirty="0" err="1">
                <a:latin typeface="UniversLTStd-LightObl"/>
              </a:rPr>
              <a:t>Falezler</a:t>
            </a:r>
            <a:r>
              <a:rPr lang="en-US" i="1" dirty="0">
                <a:latin typeface="UniversLTStd-LightObl"/>
              </a:rPr>
              <a:t>, </a:t>
            </a:r>
            <a:endParaRPr lang="tr-TR" i="1" dirty="0" smtClean="0">
              <a:latin typeface="UniversLTStd-LightObl"/>
            </a:endParaRPr>
          </a:p>
          <a:p>
            <a:pPr marL="0" indent="0">
              <a:buNone/>
            </a:pPr>
            <a:r>
              <a:rPr lang="en-US" i="1" dirty="0" err="1" smtClean="0">
                <a:latin typeface="UniversLTStd-LightObl"/>
              </a:rPr>
              <a:t>çentikler</a:t>
            </a:r>
            <a:r>
              <a:rPr lang="en-US" i="1" dirty="0">
                <a:latin typeface="UniversLTStd-LightObl"/>
              </a:rPr>
              <a:t>, </a:t>
            </a:r>
            <a:endParaRPr lang="tr-TR" i="1" dirty="0" smtClean="0">
              <a:latin typeface="UniversLTStd-LightObl"/>
            </a:endParaRPr>
          </a:p>
          <a:p>
            <a:pPr marL="0" indent="0">
              <a:buNone/>
            </a:pPr>
            <a:r>
              <a:rPr lang="en-US" i="1" dirty="0" err="1" smtClean="0">
                <a:latin typeface="UniversLTStd-LightObl"/>
              </a:rPr>
              <a:t>rampalar</a:t>
            </a:r>
            <a:r>
              <a:rPr lang="en-US" i="1" dirty="0">
                <a:latin typeface="UniversLTStd-LightObl"/>
              </a:rPr>
              <a:t>, </a:t>
            </a:r>
            <a:endParaRPr lang="tr-TR" i="1" dirty="0" smtClean="0">
              <a:latin typeface="UniversLTStd-LightObl"/>
            </a:endParaRPr>
          </a:p>
          <a:p>
            <a:pPr marL="0" indent="0">
              <a:buNone/>
            </a:pPr>
            <a:r>
              <a:rPr lang="en-US" i="1" dirty="0" err="1" smtClean="0">
                <a:latin typeface="UniversLTStd-LightObl"/>
              </a:rPr>
              <a:t>setler</a:t>
            </a:r>
            <a:r>
              <a:rPr lang="en-US" i="1" dirty="0" smtClean="0">
                <a:latin typeface="UniversLTStd-LightObl"/>
              </a:rPr>
              <a:t> </a:t>
            </a:r>
            <a:endParaRPr lang="tr-TR" i="1" dirty="0" smtClean="0">
              <a:latin typeface="UniversLTStd-LightObl"/>
            </a:endParaRPr>
          </a:p>
          <a:p>
            <a:pPr marL="0" indent="0">
              <a:buNone/>
            </a:pPr>
            <a:r>
              <a:rPr lang="en-US" i="1" dirty="0" err="1" smtClean="0">
                <a:latin typeface="UniversLTStd-LightObl"/>
              </a:rPr>
              <a:t>su</a:t>
            </a:r>
            <a:r>
              <a:rPr lang="en-US" i="1" dirty="0" smtClean="0">
                <a:latin typeface="UniversLTStd-LightObl"/>
              </a:rPr>
              <a:t> </a:t>
            </a:r>
            <a:r>
              <a:rPr lang="en-US" i="1" dirty="0" err="1">
                <a:latin typeface="UniversLTStd-LightObl"/>
              </a:rPr>
              <a:t>aşındırma</a:t>
            </a:r>
            <a:r>
              <a:rPr lang="en-US" i="1" dirty="0">
                <a:latin typeface="UniversLTStd-LightObl"/>
              </a:rPr>
              <a:t> </a:t>
            </a:r>
            <a:r>
              <a:rPr lang="en-US" i="1" dirty="0" err="1">
                <a:latin typeface="UniversLTStd-LightObl"/>
              </a:rPr>
              <a:t>oyukları</a:t>
            </a:r>
            <a:r>
              <a:rPr lang="en-US" dirty="0">
                <a:latin typeface="UniversLTStd-LightObl"/>
              </a:rPr>
              <a:t/>
            </a:r>
            <a:br>
              <a:rPr lang="en-US" dirty="0">
                <a:latin typeface="UniversLTStd-LightObl"/>
              </a:rPr>
            </a:br>
            <a:endParaRPr lang="tr-TR" dirty="0" smtClean="0">
              <a:latin typeface="UniversLTStd-LightObl"/>
            </a:endParaRPr>
          </a:p>
          <a:p>
            <a:r>
              <a:rPr lang="en-US" i="1" dirty="0" err="1" smtClean="0">
                <a:solidFill>
                  <a:srgbClr val="8C003E"/>
                </a:solidFill>
                <a:latin typeface="UniversLTStd-LightObl"/>
              </a:rPr>
              <a:t>Mağaralar</a:t>
            </a:r>
            <a:r>
              <a:rPr lang="en-US" i="1" dirty="0">
                <a:solidFill>
                  <a:srgbClr val="8C003E"/>
                </a:solidFill>
                <a:latin typeface="UniversLTStd-LightObl"/>
              </a:rPr>
              <a:t>, </a:t>
            </a:r>
            <a:r>
              <a:rPr lang="en-US" i="1" dirty="0" err="1">
                <a:solidFill>
                  <a:srgbClr val="8C003E"/>
                </a:solidFill>
                <a:latin typeface="UniversLTStd-LightObl"/>
              </a:rPr>
              <a:t>kemerler</a:t>
            </a:r>
            <a:r>
              <a:rPr lang="en-US" i="1" dirty="0">
                <a:solidFill>
                  <a:srgbClr val="8C003E"/>
                </a:solidFill>
                <a:latin typeface="UniversLTStd-LightObl"/>
              </a:rPr>
              <a:t>, </a:t>
            </a:r>
            <a:r>
              <a:rPr lang="en-US" i="1" dirty="0" err="1">
                <a:solidFill>
                  <a:srgbClr val="8C003E"/>
                </a:solidFill>
                <a:latin typeface="UniversLTStd-LightObl"/>
              </a:rPr>
              <a:t>sütunlar</a:t>
            </a:r>
            <a:r>
              <a:rPr lang="en-US" i="1" dirty="0">
                <a:solidFill>
                  <a:srgbClr val="8C003E"/>
                </a:solidFill>
                <a:latin typeface="UniversLTStd-LightObl"/>
              </a:rPr>
              <a:t> </a:t>
            </a:r>
            <a:r>
              <a:rPr lang="en-US" i="1" dirty="0" err="1">
                <a:solidFill>
                  <a:srgbClr val="8C003E"/>
                </a:solidFill>
                <a:latin typeface="UniversLTStd-LightObl"/>
              </a:rPr>
              <a:t>ve</a:t>
            </a:r>
            <a:r>
              <a:rPr lang="en-US" i="1" dirty="0">
                <a:solidFill>
                  <a:srgbClr val="8C003E"/>
                </a:solidFill>
                <a:latin typeface="UniversLTStd-LightObl"/>
              </a:rPr>
              <a:t> </a:t>
            </a:r>
            <a:r>
              <a:rPr lang="en-US" i="1" dirty="0" err="1">
                <a:solidFill>
                  <a:srgbClr val="8C003E"/>
                </a:solidFill>
                <a:latin typeface="UniversLTStd-LightObl"/>
              </a:rPr>
              <a:t>ilişkili</a:t>
            </a:r>
            <a:r>
              <a:rPr lang="en-US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LightObl"/>
              </a:rPr>
            </a:br>
            <a:r>
              <a:rPr lang="en-US" i="1" dirty="0" err="1">
                <a:solidFill>
                  <a:srgbClr val="8C003E"/>
                </a:solidFill>
                <a:latin typeface="UniversLTStd-LightObl"/>
              </a:rPr>
              <a:t>şekiller</a:t>
            </a:r>
            <a:r>
              <a:rPr lang="en-US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LightObl"/>
              </a:rPr>
            </a:br>
            <a:r>
              <a:rPr lang="en-US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LightObl"/>
              </a:rPr>
            </a:br>
            <a:r>
              <a:rPr lang="en-US" dirty="0">
                <a:solidFill>
                  <a:srgbClr val="8C003E"/>
                </a:solidFill>
                <a:latin typeface="UniversLTStd-LightObl"/>
              </a:rPr>
              <a:t/>
            </a:r>
            <a:br>
              <a:rPr lang="en-US" dirty="0">
                <a:solidFill>
                  <a:srgbClr val="8C003E"/>
                </a:solidFill>
                <a:latin typeface="UniversLTStd-LightOb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68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dirty="0" smtClean="0"/>
              <a:t>falez</a:t>
            </a:r>
            <a:endParaRPr lang="tr-T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90522"/>
            <a:ext cx="8496944" cy="564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Kıyı mağarası</a:t>
            </a:r>
            <a:endParaRPr lang="tr-TR" dirty="0"/>
          </a:p>
        </p:txBody>
      </p:sp>
      <p:pic>
        <p:nvPicPr>
          <p:cNvPr id="2050" name="Picture 2" descr="I:\ESKİ DİSK\hatay arazi 2009\100ND70S\DSC_0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796012" cy="5183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Kıyı aşındırma oyukları</a:t>
            </a:r>
            <a:endParaRPr lang="tr-TR" dirty="0"/>
          </a:p>
        </p:txBody>
      </p:sp>
      <p:pic>
        <p:nvPicPr>
          <p:cNvPr id="3074" name="Picture 2" descr="E:\2019\Bodrum iphone\IMG_3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6905740" cy="5179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tr-TR" dirty="0" err="1" smtClean="0"/>
              <a:t>Abrazyon</a:t>
            </a:r>
            <a:r>
              <a:rPr lang="tr-TR" dirty="0" smtClean="0"/>
              <a:t> platformu</a:t>
            </a:r>
            <a:endParaRPr lang="tr-TR" dirty="0"/>
          </a:p>
        </p:txBody>
      </p:sp>
      <p:pic>
        <p:nvPicPr>
          <p:cNvPr id="4098" name="Picture 2" descr="E:\2019\Bodrum iphone\IMG_3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46858"/>
            <a:ext cx="7704855" cy="5778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hatay foto\DSC_0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8213"/>
            <a:ext cx="9144000" cy="6079787"/>
          </a:xfrm>
          <a:prstGeom prst="rect">
            <a:avLst/>
          </a:prstGeom>
          <a:noFill/>
        </p:spPr>
      </p:pic>
      <p:sp>
        <p:nvSpPr>
          <p:cNvPr id="3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dirty="0" err="1" smtClean="0"/>
              <a:t>Abrazyon</a:t>
            </a:r>
            <a:r>
              <a:rPr lang="tr-TR" dirty="0" smtClean="0"/>
              <a:t> platformu ve çentik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hatay foto\DSC_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47824"/>
            <a:ext cx="8136904" cy="5410176"/>
          </a:xfrm>
          <a:prstGeom prst="rect">
            <a:avLst/>
          </a:prstGeom>
          <a:noFill/>
        </p:spPr>
      </p:pic>
      <p:sp>
        <p:nvSpPr>
          <p:cNvPr id="3" name="1 Başlık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tr-TR" dirty="0" smtClean="0"/>
              <a:t>çentik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27</Words>
  <Application>Microsoft Office PowerPoint</Application>
  <PresentationFormat>Ekran Gösterisi (4:3)</PresentationFormat>
  <Paragraphs>19</Paragraphs>
  <Slides>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9" baseType="lpstr">
      <vt:lpstr>Ofis Teması</vt:lpstr>
      <vt:lpstr>Kıyılardaki aşınım şekilleri</vt:lpstr>
      <vt:lpstr>Slayt 2</vt:lpstr>
      <vt:lpstr>falez</vt:lpstr>
      <vt:lpstr>Kıyı mağarası</vt:lpstr>
      <vt:lpstr>Kıyı aşındırma oyukları</vt:lpstr>
      <vt:lpstr>Abrazyon platformu</vt:lpstr>
      <vt:lpstr>Abrazyon platformu ve çentik</vt:lpstr>
      <vt:lpstr>çentik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Kıyılardaki aşınım şekilleri</dc:title>
  <dc:creator>Kullanıcı</dc:creator>
  <cp:lastModifiedBy>-</cp:lastModifiedBy>
  <cp:revision>3</cp:revision>
  <dcterms:created xsi:type="dcterms:W3CDTF">2020-01-31T14:59:54Z</dcterms:created>
  <dcterms:modified xsi:type="dcterms:W3CDTF">2020-02-04T15:14:50Z</dcterms:modified>
</cp:coreProperties>
</file>