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77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32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81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13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62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16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74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5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76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33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80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042B9-5CFE-4460-834C-ED791FDDB59D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E1E66-C12B-45B1-BD21-8245465857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67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Damızlık kartlarında</a:t>
            </a:r>
            <a:r>
              <a:rPr lang="tr-TR" altLang="en-US">
                <a:latin typeface="Arial" panose="020B0604020202020204" pitchFamily="34" charset="0"/>
              </a:rPr>
              <a:t>: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Kafes kartlarındaki bilgilere ek olarak;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8. hf yavru sayısı ve ağırlıkları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10. hf yavru sayısı ve ağırlıkları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da kaydedilmelidir.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endParaRPr lang="tr-TR" altLang="en-US">
              <a:latin typeface="Arial" panose="020B0604020202020204" pitchFamily="34" charset="0"/>
            </a:endParaRP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Tutulan kartlar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69636" name="Picture 5" descr="C:\SGAF\Resimler\Hayvan resimleri\Tavşan\DUMB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88" y="3276600"/>
            <a:ext cx="3122612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7" name="Picture 6" descr="C:\SGAF\Resimler\Hayvan resimleri\Tavşan\Tavşan23.gif"/>
          <p:cNvSpPr>
            <a:spLocks noChangeAspect="1" noChangeArrowheads="1"/>
          </p:cNvSpPr>
          <p:nvPr/>
        </p:nvSpPr>
        <p:spPr bwMode="auto">
          <a:xfrm>
            <a:off x="7562850" y="2209800"/>
            <a:ext cx="310515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9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609600"/>
            <a:ext cx="8153400" cy="5867400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r>
              <a:rPr lang="tr-TR" altLang="en-US">
                <a:solidFill>
                  <a:srgbClr val="00FF00"/>
                </a:solidFill>
                <a:latin typeface="Arial" panose="020B0604020202020204" pitchFamily="34" charset="0"/>
              </a:rPr>
              <a:t>100 g tavşan etinde;</a:t>
            </a:r>
            <a:endParaRPr lang="tr-TR" altLang="en-US">
              <a:latin typeface="Arial" panose="020B0604020202020204" pitchFamily="34" charset="0"/>
            </a:endParaRP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160 kcal enerji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70 g su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21 g ham protein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8 g ham yağ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1 g ham kül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20 mg kalsiyum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350 mg fosfor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300 mg potasyum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40 mg sodyum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1.5 mg demir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0.1 mg B1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0.05 mg B2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0.45 mg B6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13 mg nikotinik asit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0.8 mg kalsiyum pentotenat bulunur. </a:t>
            </a: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Tavşan eti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253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Tavşan hastalıkları:</a:t>
            </a:r>
            <a:endParaRPr lang="tr-TR" altLang="en-US">
              <a:latin typeface="Arial" panose="020B0604020202020204" pitchFamily="34" charset="0"/>
            </a:endParaRP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kolibasillozis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koksidiyozis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enterotoxemi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tiflitis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mide bağırsak parazitlerine bağlı yangılar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mixomatozis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ayak tabanı abseleri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deri hastalıkları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trikofaji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genital enfeksiyonlar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mastitis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metritis</a:t>
            </a: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Hastalıklar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5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Problemler: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kısırlık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uterus bükülmesi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doğum gecikmesi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doğum kutusunun dışına doğurma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vaginal prolapsus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kanibalismus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yavruları terk etme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Zoonozlar:</a:t>
            </a:r>
            <a:endParaRPr lang="tr-TR" altLang="en-US">
              <a:latin typeface="Arial" panose="020B0604020202020204" pitchFamily="34" charset="0"/>
            </a:endParaRP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tüberküloz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pseudotüberküloz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tripanozomiyazis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listeriyozis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tularemi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toxoplazmozis</a:t>
            </a: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Hastalıklar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384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Geniş ekran</PresentationFormat>
  <Paragraphs>53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2019-10-16T14:03:10Z</dcterms:created>
  <dcterms:modified xsi:type="dcterms:W3CDTF">2019-10-16T14:03:20Z</dcterms:modified>
</cp:coreProperties>
</file>