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1pPr>
    <a:lvl2pPr marL="0" marR="0" indent="2286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2pPr>
    <a:lvl3pPr marL="0" marR="0" indent="4572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3pPr>
    <a:lvl4pPr marL="0" marR="0" indent="6858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4pPr>
    <a:lvl5pPr marL="0" marR="0" indent="9144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5pPr>
    <a:lvl6pPr marL="0" marR="0" indent="11430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6pPr>
    <a:lvl7pPr marL="0" marR="0" indent="13716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7pPr>
    <a:lvl8pPr marL="0" marR="0" indent="16002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8pPr>
    <a:lvl9pPr marL="0" marR="0" indent="18288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solidFill>
                <a:srgbClr val="5C5C5C"/>
              </a:solidFill>
              <a:prstDash val="solid"/>
              <a:miter lim="400000"/>
            </a:ln>
          </a:bottom>
          <a:insideH>
            <a:ln w="12700" cap="flat">
              <a:solidFill>
                <a:srgbClr val="5C5C5C"/>
              </a:solidFill>
              <a:prstDash val="solid"/>
              <a:miter lim="400000"/>
            </a:ln>
          </a:insideH>
          <a:insideV>
            <a:ln w="12700" cap="flat">
              <a:noFill/>
              <a:miter lim="400000"/>
            </a:ln>
          </a:insideV>
        </a:tcBdr>
        <a:fill>
          <a:noFill/>
        </a:fill>
      </a:tcStyle>
    </a:wholeTbl>
    <a:band2H>
      <a:tcTxStyle b="def" i="def"/>
      <a:tcStyle>
        <a:tcBdr/>
        <a:fill>
          <a:solidFill>
            <a:srgbClr val="CBCBCB">
              <a:alpha val="25000"/>
            </a:srgbClr>
          </a:solidFill>
        </a:fill>
      </a:tcStyle>
    </a:band2H>
    <a:firstCol>
      <a:tcTxStyle b="off" i="off">
        <a:fontRef idx="minor">
          <a:srgbClr val="5C5C5C"/>
        </a:fontRef>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solidFill>
                <a:srgbClr val="5C5C5C"/>
              </a:solidFill>
              <a:prstDash val="solid"/>
              <a:miter lim="400000"/>
            </a:ln>
          </a:bottom>
          <a:insideH>
            <a:ln w="12700" cap="flat">
              <a:solidFill>
                <a:srgbClr val="5C5C5C"/>
              </a:solidFill>
              <a:prstDash val="solid"/>
              <a:miter lim="400000"/>
            </a:ln>
          </a:insideH>
          <a:insideV>
            <a:ln w="12700" cap="flat">
              <a:noFill/>
              <a:miter lim="400000"/>
            </a:ln>
          </a:insideV>
        </a:tcBdr>
        <a:fill>
          <a:solidFill>
            <a:srgbClr val="CBCBCB">
              <a:alpha val="36000"/>
            </a:srgbClr>
          </a:solidFill>
        </a:fill>
      </a:tcStyle>
    </a:firstCol>
    <a:lastRow>
      <a:tcTxStyle b="off" i="off">
        <a:fontRef idx="minor">
          <a:srgbClr val="5C5C5C"/>
        </a:fontRef>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noFill/>
              <a:miter lim="400000"/>
            </a:ln>
          </a:bottom>
          <a:insideH>
            <a:ln w="12700" cap="flat">
              <a:solidFill>
                <a:srgbClr val="5C5C5C"/>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solidFill>
                <a:srgbClr val="EBEBEB"/>
              </a:solidFill>
              <a:prstDash val="solid"/>
              <a:miter lim="400000"/>
            </a:ln>
          </a:insideH>
          <a:insideV>
            <a:ln w="12700" cap="flat">
              <a:noFill/>
              <a:miter lim="400000"/>
            </a:ln>
          </a:insideV>
        </a:tcBdr>
        <a:fill>
          <a:solidFill>
            <a:schemeClr val="accent1">
              <a:hueOff val="-522454"/>
              <a:satOff val="1153"/>
              <a:lumOff val="13444"/>
            </a:schemeClr>
          </a:solidFill>
        </a:fill>
      </a:tcStyle>
    </a:firstRow>
  </a:tblStyle>
  <a:tblStyle styleId="{C7B018BB-80A7-4F77-B60F-C8B233D01FF8}" styleName="">
    <a:tblBg/>
    <a:wholeTbl>
      <a:tcTxStyle b="off" i="off">
        <a:font>
          <a:latin typeface="Iowan Old Style Roman"/>
          <a:ea typeface="Iowan Old Style Roman"/>
          <a:cs typeface="Iowan Old Style Roman"/>
        </a:font>
        <a:schemeClr val="accent2">
          <a:satOff val="-3676"/>
          <a:lumOff val="-12171"/>
        </a:schemeClr>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wholeTbl>
    <a:band2H>
      <a:tcTxStyle b="def" i="def"/>
      <a:tcStyle>
        <a:tcBdr/>
        <a:fill>
          <a:solidFill>
            <a:srgbClr val="A8A861">
              <a:alpha val="27000"/>
            </a:srgbClr>
          </a:solidFill>
        </a:fill>
      </a:tcStyle>
    </a:band2H>
    <a:firstCol>
      <a:tcTxStyle b="off" i="off">
        <a:fontRef idx="minor">
          <a:srgbClr val="FFFFFF"/>
        </a:fontRef>
        <a:srgbClr val="FFFFF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Col>
    <a:lastRow>
      <a:tcTxStyle b="off" i="off">
        <a:fontRef idx="minor">
          <a:schemeClr val="accent2">
            <a:satOff val="-3676"/>
            <a:lumOff val="-12171"/>
          </a:schemeClr>
        </a:fontRef>
        <a:schemeClr val="accent2">
          <a:satOff val="-3676"/>
          <a:lumOff val="-12171"/>
        </a:schemeClr>
      </a:tcTxStyle>
      <a:tcStyle>
        <a:tcBdr>
          <a:left>
            <a:ln w="12700" cap="flat">
              <a:solidFill>
                <a:srgbClr val="808251"/>
              </a:solidFill>
              <a:prstDash val="solid"/>
              <a:miter lim="400000"/>
            </a:ln>
          </a:left>
          <a:right>
            <a:ln w="12700" cap="flat">
              <a:solidFill>
                <a:srgbClr val="808251"/>
              </a:solidFill>
              <a:prstDash val="solid"/>
              <a:miter lim="400000"/>
            </a:ln>
          </a:right>
          <a:top>
            <a:ln w="508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lastRow>
    <a:firstRow>
      <a:tcTxStyle b="off" i="off">
        <a:fontRef idx="minor">
          <a:srgbClr val="FFFFFF"/>
        </a:fontRef>
        <a:srgbClr val="FFFFF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Row>
  </a:tblStyle>
  <a:tblStyle styleId="{EEE7283C-3CF3-47DC-8721-378D4A62B228}" styleName="">
    <a:tblBg/>
    <a:wholeTbl>
      <a:tcTxStyle b="off" i="off">
        <a:font>
          <a:latin typeface="Iowan Old Style Roman"/>
          <a:ea typeface="Iowan Old Style Roman"/>
          <a:cs typeface="Iowan Old Style Roman"/>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wholeTbl>
    <a:band2H>
      <a:tcTxStyle b="def" i="def"/>
      <a:tcStyle>
        <a:tcBdr/>
        <a:fill>
          <a:solidFill>
            <a:srgbClr val="A8A861">
              <a:alpha val="27000"/>
            </a:srgbClr>
          </a:solidFill>
        </a:fill>
      </a:tcStyle>
    </a:band2H>
    <a:firstCol>
      <a:tcTxStyle b="off" i="off">
        <a:fontRef idx="minor">
          <a:srgbClr val="FFFFFF"/>
        </a:fontRef>
        <a:srgbClr val="FFFFFF"/>
      </a:tcTxStyle>
      <a:tcStyle>
        <a:tcBdr>
          <a:left>
            <a:ln w="12700" cap="flat">
              <a:solidFill>
                <a:srgbClr val="FFFDEF"/>
              </a:solidFill>
              <a:prstDash val="solid"/>
              <a:miter lim="400000"/>
            </a:ln>
          </a:left>
          <a:right>
            <a:ln w="12700" cap="flat">
              <a:solidFill>
                <a:srgbClr val="FFFDEF"/>
              </a:solidFill>
              <a:prstDash val="solid"/>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25400" cap="flat">
              <a:solidFill>
                <a:schemeClr val="accent3">
                  <a:hueOff val="-256224"/>
                  <a:satOff val="-13732"/>
                  <a:lumOff val="-19712"/>
                  <a:alpha val="61000"/>
                </a:schemeClr>
              </a:solidFill>
              <a:prstDash val="solid"/>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wholeTbl>
    <a:band2H>
      <a:tcTxStyle b="def" i="def"/>
      <a:tcStyle>
        <a:tcBdr/>
        <a:fill>
          <a:solidFill>
            <a:srgbClr val="CBCBCB">
              <a:alpha val="36000"/>
            </a:srgbClr>
          </a:solidFill>
        </a:fill>
      </a:tcStyle>
    </a:band2H>
    <a:firstCol>
      <a:tcTxStyle b="off" i="off">
        <a:fontRef idx="minor">
          <a:srgbClr val="5C5C5C"/>
        </a:fontRef>
        <a:srgbClr val="5C5C5C"/>
      </a:tcTxStyle>
      <a:tcStyle>
        <a:tcBdr>
          <a:left>
            <a:ln w="12700" cap="flat">
              <a:noFill/>
              <a:miter lim="400000"/>
            </a:ln>
          </a:left>
          <a:right>
            <a:ln w="25400" cap="flat">
              <a:solidFill>
                <a:schemeClr val="accent3">
                  <a:hueOff val="-256224"/>
                  <a:satOff val="-13732"/>
                  <a:lumOff val="-19712"/>
                  <a:alpha val="61000"/>
                </a:schemeClr>
              </a:solidFill>
              <a:prstDash val="solid"/>
              <a:miter lim="400000"/>
            </a:ln>
          </a:right>
          <a:top>
            <a:ln w="25400" cap="flat">
              <a:solidFill>
                <a:schemeClr val="accent3">
                  <a:hueOff val="-256224"/>
                  <a:satOff val="-13732"/>
                  <a:lumOff val="-19712"/>
                  <a:alpha val="61000"/>
                </a:schemeClr>
              </a:solidFill>
              <a:prstDash val="solid"/>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chemeClr val="accent3">
                  <a:hueOff val="-256224"/>
                  <a:satOff val="-13732"/>
                  <a:lumOff val="-19712"/>
                  <a:alpha val="61000"/>
                </a:schemeClr>
              </a:solidFill>
              <a:prstDash val="solid"/>
              <a:miter lim="400000"/>
            </a:ln>
          </a:top>
          <a:bottom>
            <a:ln w="12700" cap="flat">
              <a:noFill/>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wholeTbl>
    <a:band2H>
      <a:tcTxStyle b="def" i="def"/>
      <a:tcStyle>
        <a:tcBdr/>
        <a:fill>
          <a:solidFill>
            <a:srgbClr val="AEAEAE">
              <a:alpha val="25000"/>
            </a:srgbClr>
          </a:solidFill>
        </a:fill>
      </a:tcStyle>
    </a:band2H>
    <a:firstCol>
      <a:tcTxStyle b="off" i="off">
        <a:fontRef idx="minor">
          <a:srgbClr val="5C5C5C"/>
        </a:fontRef>
        <a:srgbClr val="5C5C5C"/>
      </a:tcTxStyle>
      <a:tcStyle>
        <a:tcBdr>
          <a:left>
            <a:ln w="12700" cap="flat">
              <a:noFill/>
              <a:miter lim="400000"/>
            </a:ln>
          </a:left>
          <a:right>
            <a:ln w="12700" cap="flat">
              <a:solidFill>
                <a:srgbClr val="797B80"/>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1504B">
              <a:alpha val="8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1504B">
              <a:alpha val="80000"/>
            </a:srgbClr>
          </a:solidFill>
        </a:fill>
      </a:tcStyle>
    </a:firstRow>
  </a:tblStyle>
  <a:tblStyle styleId="{2708684C-4D16-4618-839F-0558EEFCDFE6}"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solidFill>
                <a:srgbClr val="5C5C5C"/>
              </a:solidFill>
              <a:custDash>
                <a:ds d="200000" sp="200000"/>
              </a:custDash>
              <a:miter lim="400000"/>
            </a:ln>
          </a:top>
          <a:bottom>
            <a:ln w="12700" cap="flat">
              <a:solidFill>
                <a:srgbClr val="5C5C5C"/>
              </a:solidFill>
              <a:custDash>
                <a:ds d="200000" sp="200000"/>
              </a:custDash>
              <a:miter lim="400000"/>
            </a:ln>
          </a:bottom>
          <a:insideH>
            <a:ln w="12700" cap="flat">
              <a:solidFill>
                <a:srgbClr val="5C5C5C"/>
              </a:solidFill>
              <a:custDash>
                <a:ds d="200000" sp="200000"/>
              </a:custDash>
              <a:miter lim="400000"/>
            </a:ln>
          </a:insideH>
          <a:insideV>
            <a:ln w="12700" cap="flat">
              <a:noFill/>
              <a:miter lim="400000"/>
            </a:ln>
          </a:insideV>
        </a:tcBdr>
        <a:fill>
          <a:noFill/>
        </a:fill>
      </a:tcStyle>
    </a:wholeTbl>
    <a:band2H>
      <a:tcTxStyle b="def" i="def"/>
      <a:tcStyle>
        <a:tcBdr/>
        <a:fill>
          <a:solidFill>
            <a:srgbClr val="EDEEEE"/>
          </a:solidFill>
        </a:fill>
      </a:tcStyle>
    </a:band2H>
    <a:firstCol>
      <a:tcTxStyle b="off" i="off">
        <a:fontRef idx="minor">
          <a:srgbClr val="5C5C5C"/>
        </a:fontRef>
        <a:srgbClr val="5C5C5C"/>
      </a:tcTxStyle>
      <a:tcStyle>
        <a:tcBdr>
          <a:left>
            <a:ln w="12700" cap="flat">
              <a:noFill/>
              <a:miter lim="400000"/>
            </a:ln>
          </a:left>
          <a:right>
            <a:ln w="12700" cap="flat">
              <a:solidFill>
                <a:srgbClr val="5C5C5C"/>
              </a:solidFill>
              <a:prstDash val="solid"/>
              <a:miter lim="400000"/>
            </a:ln>
          </a:right>
          <a:top>
            <a:ln w="12700" cap="flat">
              <a:solidFill>
                <a:srgbClr val="5C5C5C"/>
              </a:solidFill>
              <a:custDash>
                <a:ds d="200000" sp="200000"/>
              </a:custDash>
              <a:miter lim="400000"/>
            </a:ln>
          </a:top>
          <a:bottom>
            <a:ln w="12700" cap="flat">
              <a:solidFill>
                <a:srgbClr val="5C5C5C"/>
              </a:solidFill>
              <a:custDash>
                <a:ds d="200000" sp="200000"/>
              </a:custDash>
              <a:miter lim="400000"/>
            </a:ln>
          </a:bottom>
          <a:insideH>
            <a:ln w="12700" cap="flat">
              <a:solidFill>
                <a:srgbClr val="5C5C5C"/>
              </a:solidFill>
              <a:custDash>
                <a:ds d="200000" sp="200000"/>
              </a:custDash>
              <a:miter lim="400000"/>
            </a:ln>
          </a:insideH>
          <a:insideV>
            <a:ln w="12700" cap="flat">
              <a:noFill/>
              <a:miter lim="400000"/>
            </a:ln>
          </a:insideV>
        </a:tcBdr>
        <a:fill>
          <a:noFill/>
        </a:fill>
      </a:tcStyle>
    </a:firstCol>
    <a:lastRow>
      <a:tcTxStyle b="off" i="off">
        <a:fontRef idx="minor">
          <a:srgbClr val="5C5C5C"/>
        </a:fontRef>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noFill/>
              <a:miter lim="400000"/>
            </a:ln>
          </a:bottom>
          <a:insideH>
            <a:ln w="12700" cap="flat">
              <a:solidFill>
                <a:srgbClr val="5C5C5C"/>
              </a:solidFill>
              <a:custDash>
                <a:ds d="200000" sp="200000"/>
              </a:custDash>
              <a:miter lim="400000"/>
            </a:ln>
          </a:insideH>
          <a:insideV>
            <a:ln w="12700" cap="flat">
              <a:noFill/>
              <a:miter lim="400000"/>
            </a:ln>
          </a:insideV>
        </a:tcBdr>
        <a:fill>
          <a:noFill/>
        </a:fill>
      </a:tcStyle>
    </a:lastRow>
    <a:firstRow>
      <a:tcTxStyle b="off" i="off">
        <a:fontRef idx="minor">
          <a:srgbClr val="5C5C5C"/>
        </a:fontRef>
        <a:srgbClr val="5C5C5C"/>
      </a:tcTxStyle>
      <a:tcStyle>
        <a:tcBdr>
          <a:left>
            <a:ln w="12700" cap="flat">
              <a:noFill/>
              <a:miter lim="400000"/>
            </a:ln>
          </a:left>
          <a:right>
            <a:ln w="12700" cap="flat">
              <a:noFill/>
              <a:miter lim="400000"/>
            </a:ln>
          </a:right>
          <a:top>
            <a:ln w="12700" cap="flat">
              <a:noFill/>
              <a:miter lim="400000"/>
            </a:ln>
          </a:top>
          <a:bottom>
            <a:ln w="12700" cap="flat">
              <a:solidFill>
                <a:srgbClr val="5C5C5C"/>
              </a:solidFill>
              <a:prstDash val="solid"/>
              <a:miter lim="400000"/>
            </a:ln>
          </a:bottom>
          <a:insideH>
            <a:ln w="12700" cap="flat">
              <a:solidFill>
                <a:srgbClr val="5C5C5C"/>
              </a:solidFill>
              <a:custDash>
                <a:ds d="200000" sp="200000"/>
              </a:custDash>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p:nvPr>
            <p:ph type="sldImg"/>
          </p:nvPr>
        </p:nvSpPr>
        <p:spPr>
          <a:xfrm>
            <a:off x="1143000" y="685800"/>
            <a:ext cx="4572000" cy="3429000"/>
          </a:xfrm>
          <a:prstGeom prst="rect">
            <a:avLst/>
          </a:prstGeom>
        </p:spPr>
        <p:txBody>
          <a:bodyPr/>
          <a:lstStyle/>
          <a:p>
            <a:pPr/>
          </a:p>
        </p:txBody>
      </p:sp>
      <p:sp>
        <p:nvSpPr>
          <p:cNvPr id="126" name="Shape 12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Başlık ve Alt Ana Başlık">
    <p:spTree>
      <p:nvGrpSpPr>
        <p:cNvPr id="1" name=""/>
        <p:cNvGrpSpPr/>
        <p:nvPr/>
      </p:nvGrpSpPr>
      <p:grpSpPr>
        <a:xfrm>
          <a:off x="0" y="0"/>
          <a:ext cx="0" cy="0"/>
          <a:chOff x="0" y="0"/>
          <a:chExt cx="0" cy="0"/>
        </a:xfrm>
      </p:grpSpPr>
      <p:sp>
        <p:nvSpPr>
          <p:cNvPr id="11" name="Shape 11"/>
          <p:cNvSpPr/>
          <p:nvPr>
            <p:ph type="body" sz="quarter" idx="13"/>
          </p:nvPr>
        </p:nvSpPr>
        <p:spPr>
          <a:xfrm>
            <a:off x="571500" y="5588000"/>
            <a:ext cx="11875780" cy="3"/>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2" name="Shape 12"/>
          <p:cNvSpPr/>
          <p:nvPr>
            <p:ph type="title"/>
          </p:nvPr>
        </p:nvSpPr>
        <p:spPr>
          <a:xfrm>
            <a:off x="571500" y="571500"/>
            <a:ext cx="11861800" cy="5181600"/>
          </a:xfrm>
          <a:prstGeom prst="rect">
            <a:avLst/>
          </a:prstGeom>
        </p:spPr>
        <p:txBody>
          <a:bodyPr anchor="b"/>
          <a:lstStyle>
            <a:lvl1pPr algn="ctr">
              <a:lnSpc>
                <a:spcPct val="80000"/>
              </a:lnSpc>
              <a:spcBef>
                <a:spcPts val="0"/>
              </a:spcBef>
              <a:defRPr sz="12100">
                <a:solidFill>
                  <a:srgbClr val="5C5C5C"/>
                </a:solidFill>
                <a:latin typeface="+mn-lt"/>
                <a:ea typeface="+mn-ea"/>
                <a:cs typeface="+mn-cs"/>
                <a:sym typeface="DIN Alternate"/>
              </a:defRPr>
            </a:lvl1pPr>
          </a:lstStyle>
          <a:p>
            <a:pPr/>
            <a:r>
              <a:t>Başlık Metni</a:t>
            </a:r>
          </a:p>
        </p:txBody>
      </p:sp>
      <p:sp>
        <p:nvSpPr>
          <p:cNvPr id="13" name="Shape 13"/>
          <p:cNvSpPr/>
          <p:nvPr>
            <p:ph type="body" sz="half" idx="1"/>
          </p:nvPr>
        </p:nvSpPr>
        <p:spPr>
          <a:xfrm>
            <a:off x="571500" y="5676900"/>
            <a:ext cx="11861800" cy="3263900"/>
          </a:xfrm>
          <a:prstGeom prst="rect">
            <a:avLst/>
          </a:prstGeom>
        </p:spPr>
        <p:txBody>
          <a:bodyPr/>
          <a:lstStyle>
            <a:lvl1pPr marL="0" indent="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14" name="Shape 14"/>
          <p:cNvSpPr/>
          <p:nvPr>
            <p:ph type="sldNum" sz="quarter" idx="2"/>
          </p:nvPr>
        </p:nvSpPr>
        <p:spPr>
          <a:xfrm>
            <a:off x="12088552" y="9189156"/>
            <a:ext cx="309365" cy="3429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Alıntı">
    <p:spTree>
      <p:nvGrpSpPr>
        <p:cNvPr id="1" name=""/>
        <p:cNvGrpSpPr/>
        <p:nvPr/>
      </p:nvGrpSpPr>
      <p:grpSpPr>
        <a:xfrm>
          <a:off x="0" y="0"/>
          <a:ext cx="0" cy="0"/>
          <a:chOff x="0" y="0"/>
          <a:chExt cx="0" cy="0"/>
        </a:xfrm>
      </p:grpSpPr>
      <p:sp>
        <p:nvSpPr>
          <p:cNvPr id="101" name="Shape 101"/>
          <p:cNvSpPr/>
          <p:nvPr/>
        </p:nvSpPr>
        <p:spPr>
          <a:xfrm>
            <a:off x="508000" y="1771650"/>
            <a:ext cx="1697832" cy="3175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80000"/>
              </a:lnSpc>
              <a:spcBef>
                <a:spcPts val="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pc="0" sz="21000">
                <a:solidFill>
                  <a:srgbClr val="E4E4E4"/>
                </a:solidFill>
                <a:latin typeface="Baskerville SemiBold"/>
                <a:ea typeface="Baskerville SemiBold"/>
                <a:cs typeface="Baskerville SemiBold"/>
                <a:sym typeface="Baskerville SemiBold"/>
              </a:defRPr>
            </a:lvl1pPr>
          </a:lstStyle>
          <a:p>
            <a:pPr/>
            <a:r>
              <a:t>“</a:t>
            </a:r>
          </a:p>
        </p:txBody>
      </p:sp>
      <p:sp>
        <p:nvSpPr>
          <p:cNvPr id="102" name="Shape 102"/>
          <p:cNvSpPr/>
          <p:nvPr>
            <p:ph type="body" sz="quarter" idx="13"/>
          </p:nvPr>
        </p:nvSpPr>
        <p:spPr>
          <a:xfrm>
            <a:off x="1943100" y="3870536"/>
            <a:ext cx="10490200" cy="939801"/>
          </a:xfrm>
          <a:prstGeom prst="rect">
            <a:avLst/>
          </a:prstGeom>
        </p:spPr>
        <p:txBody>
          <a:bodyPr>
            <a:spAutoFit/>
          </a:bodyPr>
          <a:lstStyle>
            <a:lvl1pPr marL="0" indent="0">
              <a:spcBef>
                <a:spcPts val="1600"/>
              </a:spcBef>
              <a:buSzTx/>
              <a:buFontTx/>
              <a:buNone/>
              <a:defRPr sz="4800">
                <a:solidFill>
                  <a:srgbClr val="747676"/>
                </a:solidFill>
              </a:defRPr>
            </a:lvl1pPr>
          </a:lstStyle>
          <a:p>
            <a:pPr/>
            <a:r>
              <a:t>Buraya bir alıntı yazın.</a:t>
            </a:r>
          </a:p>
        </p:txBody>
      </p:sp>
      <p:sp>
        <p:nvSpPr>
          <p:cNvPr id="103" name="Shape 103"/>
          <p:cNvSpPr/>
          <p:nvPr>
            <p:ph type="body" sz="quarter" idx="14"/>
          </p:nvPr>
        </p:nvSpPr>
        <p:spPr>
          <a:xfrm>
            <a:off x="1943100" y="7772400"/>
            <a:ext cx="10490200" cy="939800"/>
          </a:xfrm>
          <a:prstGeom prst="rect">
            <a:avLst/>
          </a:prstGeom>
        </p:spPr>
        <p:txBody>
          <a:bodyPr>
            <a:spAutoFit/>
          </a:bodyPr>
          <a:lstStyle>
            <a:lvl1pPr marL="0" indent="0" algn="r">
              <a:lnSpc>
                <a:spcPct val="70000"/>
              </a:lnSpc>
              <a:spcBef>
                <a:spcPts val="1600"/>
              </a:spcBef>
              <a:buSzTx/>
              <a:buFontTx/>
              <a:buNone/>
              <a:defRPr sz="4800">
                <a:solidFill>
                  <a:srgbClr val="6B6D6D"/>
                </a:solidFill>
                <a:latin typeface="Iowan Old Style Italic"/>
                <a:ea typeface="Iowan Old Style Italic"/>
                <a:cs typeface="Iowan Old Style Italic"/>
                <a:sym typeface="Iowan Old Style Italic"/>
              </a:defRPr>
            </a:lvl1pPr>
          </a:lstStyle>
          <a:p>
            <a:pPr/>
            <a:r>
              <a:t>-Johnny Appleseed</a:t>
            </a:r>
          </a:p>
        </p:txBody>
      </p:sp>
      <p:sp>
        <p:nvSpPr>
          <p:cNvPr id="104" name="Shape 10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Fotoğraf">
    <p:spTree>
      <p:nvGrpSpPr>
        <p:cNvPr id="1" name=""/>
        <p:cNvGrpSpPr/>
        <p:nvPr/>
      </p:nvGrpSpPr>
      <p:grpSpPr>
        <a:xfrm>
          <a:off x="0" y="0"/>
          <a:ext cx="0" cy="0"/>
          <a:chOff x="0" y="0"/>
          <a:chExt cx="0" cy="0"/>
        </a:xfrm>
      </p:grpSpPr>
      <p:sp>
        <p:nvSpPr>
          <p:cNvPr id="111" name="Shape 111"/>
          <p:cNvSpPr/>
          <p:nvPr>
            <p:ph type="pic" idx="13"/>
          </p:nvPr>
        </p:nvSpPr>
        <p:spPr>
          <a:xfrm>
            <a:off x="0" y="0"/>
            <a:ext cx="13004800" cy="9753600"/>
          </a:xfrm>
          <a:prstGeom prst="rect">
            <a:avLst/>
          </a:prstGeom>
        </p:spPr>
        <p:txBody>
          <a:bodyPr lIns="91439" tIns="45719" rIns="91439" bIns="45719">
            <a:noAutofit/>
          </a:bodyPr>
          <a:lstStyle/>
          <a:p>
            <a:pPr/>
          </a:p>
        </p:txBody>
      </p:sp>
      <p:sp>
        <p:nvSpPr>
          <p:cNvPr id="112" name="Shape 112"/>
          <p:cNvSpPr/>
          <p:nvPr>
            <p:ph type="sldNum" sz="quarter" idx="2"/>
          </p:nvPr>
        </p:nvSpPr>
        <p:spPr>
          <a:prstGeom prst="rect">
            <a:avLst/>
          </a:prstGeom>
        </p:spPr>
        <p:txBody>
          <a:bodyPr/>
          <a:lstStyle>
            <a:lvl1pPr>
              <a:defRPr>
                <a:solidFill>
                  <a:srgbClr val="CBCBC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oş">
    <p:spTree>
      <p:nvGrpSpPr>
        <p:cNvPr id="1" name=""/>
        <p:cNvGrpSpPr/>
        <p:nvPr/>
      </p:nvGrpSpPr>
      <p:grpSpPr>
        <a:xfrm>
          <a:off x="0" y="0"/>
          <a:ext cx="0" cy="0"/>
          <a:chOff x="0" y="0"/>
          <a:chExt cx="0" cy="0"/>
        </a:xfrm>
      </p:grpSpPr>
      <p:sp>
        <p:nvSpPr>
          <p:cNvPr id="119" name="Shape 11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Fotoğraf - Yatay">
    <p:spTree>
      <p:nvGrpSpPr>
        <p:cNvPr id="1" name=""/>
        <p:cNvGrpSpPr/>
        <p:nvPr/>
      </p:nvGrpSpPr>
      <p:grpSpPr>
        <a:xfrm>
          <a:off x="0" y="0"/>
          <a:ext cx="0" cy="0"/>
          <a:chOff x="0" y="0"/>
          <a:chExt cx="0" cy="0"/>
        </a:xfrm>
      </p:grpSpPr>
      <p:sp>
        <p:nvSpPr>
          <p:cNvPr id="21" name="Shape 21"/>
          <p:cNvSpPr/>
          <p:nvPr>
            <p:ph type="pic" idx="13"/>
          </p:nvPr>
        </p:nvSpPr>
        <p:spPr>
          <a:xfrm>
            <a:off x="0" y="0"/>
            <a:ext cx="13004800" cy="9753600"/>
          </a:xfrm>
          <a:prstGeom prst="rect">
            <a:avLst/>
          </a:prstGeom>
        </p:spPr>
        <p:txBody>
          <a:bodyPr lIns="91439" tIns="45719" rIns="91439" bIns="45719">
            <a:noAutofit/>
          </a:bodyPr>
          <a:lstStyle/>
          <a:p>
            <a:pPr/>
          </a:p>
        </p:txBody>
      </p:sp>
      <p:sp>
        <p:nvSpPr>
          <p:cNvPr id="22" name="Shape 22"/>
          <p:cNvSpPr/>
          <p:nvPr>
            <p:ph type="body" sz="half" idx="14"/>
          </p:nvPr>
        </p:nvSpPr>
        <p:spPr>
          <a:xfrm>
            <a:off x="0" y="5422900"/>
            <a:ext cx="13004800" cy="3606800"/>
          </a:xfrm>
          <a:prstGeom prst="rect">
            <a:avLst/>
          </a:prstGeom>
          <a:solidFill>
            <a:srgbClr val="FFFFFF"/>
          </a:solidFill>
        </p:spPr>
        <p:txBody>
          <a:bodyPr anchor="ctr">
            <a:noAutofit/>
          </a:bodyPr>
          <a:lstStyle/>
          <a:p>
            <a:pPr marL="0" indent="0" algn="ctr">
              <a:spcBef>
                <a:spcPts val="0"/>
              </a:spcBef>
              <a:buSzTx/>
              <a:buFontTx/>
              <a:buNone/>
              <a:defRPr sz="2400">
                <a:latin typeface="+mn-lt"/>
                <a:ea typeface="+mn-ea"/>
                <a:cs typeface="+mn-cs"/>
                <a:sym typeface="DIN Alternate"/>
              </a:defRPr>
            </a:pPr>
          </a:p>
        </p:txBody>
      </p:sp>
      <p:sp>
        <p:nvSpPr>
          <p:cNvPr id="23" name="Shape 23"/>
          <p:cNvSpPr/>
          <p:nvPr>
            <p:ph type="body" sz="quarter" idx="15"/>
          </p:nvPr>
        </p:nvSpPr>
        <p:spPr>
          <a:xfrm flipV="1">
            <a:off x="571500" y="7619996"/>
            <a:ext cx="11874500" cy="4"/>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24" name="Shape 24"/>
          <p:cNvSpPr/>
          <p:nvPr>
            <p:ph type="title"/>
          </p:nvPr>
        </p:nvSpPr>
        <p:spPr>
          <a:xfrm>
            <a:off x="571500" y="5562600"/>
            <a:ext cx="11861800" cy="2209800"/>
          </a:xfrm>
          <a:prstGeom prst="rect">
            <a:avLst/>
          </a:prstGeom>
        </p:spPr>
        <p:txBody>
          <a:bodyPr anchor="b"/>
          <a:lstStyle>
            <a:lvl1pPr algn="r">
              <a:lnSpc>
                <a:spcPct val="80000"/>
              </a:lnSpc>
              <a:spcBef>
                <a:spcPts val="0"/>
              </a:spcBef>
              <a:defRPr sz="12100">
                <a:solidFill>
                  <a:srgbClr val="5C5C5C"/>
                </a:solidFill>
                <a:latin typeface="+mn-lt"/>
                <a:ea typeface="+mn-ea"/>
                <a:cs typeface="+mn-cs"/>
                <a:sym typeface="DIN Alternate"/>
              </a:defRPr>
            </a:lvl1pPr>
          </a:lstStyle>
          <a:p>
            <a:pPr/>
            <a:r>
              <a:t>Başlık Metni</a:t>
            </a:r>
          </a:p>
        </p:txBody>
      </p:sp>
      <p:sp>
        <p:nvSpPr>
          <p:cNvPr id="25" name="Shape 25"/>
          <p:cNvSpPr/>
          <p:nvPr>
            <p:ph type="body" sz="quarter" idx="1"/>
          </p:nvPr>
        </p:nvSpPr>
        <p:spPr>
          <a:xfrm>
            <a:off x="571500" y="7670800"/>
            <a:ext cx="11861800" cy="1231900"/>
          </a:xfrm>
          <a:prstGeom prst="rect">
            <a:avLst/>
          </a:prstGeom>
        </p:spPr>
        <p:txBody>
          <a:bodyPr/>
          <a:lstStyle>
            <a:lvl1pPr marL="0" indent="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26" name="Shape 26"/>
          <p:cNvSpPr/>
          <p:nvPr>
            <p:ph type="sldNum" sz="quarter" idx="2"/>
          </p:nvPr>
        </p:nvSpPr>
        <p:spPr>
          <a:xfrm>
            <a:off x="12092513" y="9194800"/>
            <a:ext cx="309365" cy="342900"/>
          </a:xfrm>
          <a:prstGeom prst="rect">
            <a:avLst/>
          </a:prstGeom>
        </p:spPr>
        <p:txBody>
          <a:bodyPr/>
          <a:lstStyle>
            <a:lvl1pPr>
              <a:defRPr>
                <a:solidFill>
                  <a:srgbClr val="CBCBC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Başlık - Orta">
    <p:spTree>
      <p:nvGrpSpPr>
        <p:cNvPr id="1" name=""/>
        <p:cNvGrpSpPr/>
        <p:nvPr/>
      </p:nvGrpSpPr>
      <p:grpSpPr>
        <a:xfrm>
          <a:off x="0" y="0"/>
          <a:ext cx="0" cy="0"/>
          <a:chOff x="0" y="0"/>
          <a:chExt cx="0" cy="0"/>
        </a:xfrm>
      </p:grpSpPr>
      <p:sp>
        <p:nvSpPr>
          <p:cNvPr id="33" name="Shape 33"/>
          <p:cNvSpPr/>
          <p:nvPr>
            <p:ph type="title"/>
          </p:nvPr>
        </p:nvSpPr>
        <p:spPr>
          <a:xfrm>
            <a:off x="571500" y="571500"/>
            <a:ext cx="11861800" cy="5181600"/>
          </a:xfrm>
          <a:prstGeom prst="rect">
            <a:avLst/>
          </a:prstGeom>
        </p:spPr>
        <p:txBody>
          <a:bodyPr anchor="b"/>
          <a:lstStyle>
            <a:lvl1pPr algn="ctr">
              <a:lnSpc>
                <a:spcPct val="80000"/>
              </a:lnSpc>
              <a:spcBef>
                <a:spcPts val="0"/>
              </a:spcBef>
              <a:defRPr sz="12100">
                <a:solidFill>
                  <a:srgbClr val="5C5C5C"/>
                </a:solidFill>
                <a:latin typeface="+mn-lt"/>
                <a:ea typeface="+mn-ea"/>
                <a:cs typeface="+mn-cs"/>
                <a:sym typeface="DIN Alternate"/>
              </a:defRPr>
            </a:lvl1pPr>
          </a:lstStyle>
          <a:p>
            <a:pPr/>
            <a:r>
              <a:t>Başlık Metni</a:t>
            </a:r>
          </a:p>
        </p:txBody>
      </p:sp>
      <p:sp>
        <p:nvSpPr>
          <p:cNvPr id="34" name="Shape 34"/>
          <p:cNvSpPr/>
          <p:nvPr>
            <p:ph type="sldNum" sz="quarter" idx="2"/>
          </p:nvPr>
        </p:nvSpPr>
        <p:spPr>
          <a:xfrm>
            <a:off x="12083465" y="9189156"/>
            <a:ext cx="309365" cy="3429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Fotoğraf - Düşey">
    <p:spTree>
      <p:nvGrpSpPr>
        <p:cNvPr id="1" name=""/>
        <p:cNvGrpSpPr/>
        <p:nvPr/>
      </p:nvGrpSpPr>
      <p:grpSpPr>
        <a:xfrm>
          <a:off x="0" y="0"/>
          <a:ext cx="0" cy="0"/>
          <a:chOff x="0" y="0"/>
          <a:chExt cx="0" cy="0"/>
        </a:xfrm>
      </p:grpSpPr>
      <p:sp>
        <p:nvSpPr>
          <p:cNvPr id="41" name="Shape 41"/>
          <p:cNvSpPr/>
          <p:nvPr>
            <p:ph type="pic" idx="13"/>
          </p:nvPr>
        </p:nvSpPr>
        <p:spPr>
          <a:xfrm>
            <a:off x="7531100" y="0"/>
            <a:ext cx="5473700" cy="9753600"/>
          </a:xfrm>
          <a:prstGeom prst="rect">
            <a:avLst/>
          </a:prstGeom>
        </p:spPr>
        <p:txBody>
          <a:bodyPr lIns="91439" tIns="45719" rIns="91439" bIns="45719">
            <a:noAutofit/>
          </a:bodyPr>
          <a:lstStyle/>
          <a:p>
            <a:pPr/>
          </a:p>
        </p:txBody>
      </p:sp>
      <p:sp>
        <p:nvSpPr>
          <p:cNvPr id="42" name="Shape 42"/>
          <p:cNvSpPr/>
          <p:nvPr>
            <p:ph type="body" sz="quarter" idx="14"/>
          </p:nvPr>
        </p:nvSpPr>
        <p:spPr>
          <a:xfrm flipV="1">
            <a:off x="571500" y="7619998"/>
            <a:ext cx="6451600" cy="3"/>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43" name="Shape 43"/>
          <p:cNvSpPr/>
          <p:nvPr>
            <p:ph type="title"/>
          </p:nvPr>
        </p:nvSpPr>
        <p:spPr>
          <a:xfrm>
            <a:off x="571500" y="571500"/>
            <a:ext cx="6451600" cy="7213600"/>
          </a:xfrm>
          <a:prstGeom prst="rect">
            <a:avLst/>
          </a:prstGeom>
        </p:spPr>
        <p:txBody>
          <a:bodyPr anchor="b"/>
          <a:lstStyle>
            <a:lvl1pPr algn="r">
              <a:lnSpc>
                <a:spcPct val="80000"/>
              </a:lnSpc>
              <a:spcBef>
                <a:spcPts val="0"/>
              </a:spcBef>
              <a:defRPr sz="12100">
                <a:solidFill>
                  <a:srgbClr val="5C5C5C"/>
                </a:solidFill>
                <a:latin typeface="+mn-lt"/>
                <a:ea typeface="+mn-ea"/>
                <a:cs typeface="+mn-cs"/>
                <a:sym typeface="DIN Alternate"/>
              </a:defRPr>
            </a:lvl1pPr>
          </a:lstStyle>
          <a:p>
            <a:pPr/>
            <a:r>
              <a:t>Başlık Metni</a:t>
            </a:r>
          </a:p>
        </p:txBody>
      </p:sp>
      <p:sp>
        <p:nvSpPr>
          <p:cNvPr id="44" name="Shape 44"/>
          <p:cNvSpPr/>
          <p:nvPr>
            <p:ph type="body" sz="quarter" idx="1"/>
          </p:nvPr>
        </p:nvSpPr>
        <p:spPr>
          <a:xfrm>
            <a:off x="571500" y="7670800"/>
            <a:ext cx="6451600" cy="1358900"/>
          </a:xfrm>
          <a:prstGeom prst="rect">
            <a:avLst/>
          </a:prstGeom>
        </p:spPr>
        <p:txBody>
          <a:bodyPr/>
          <a:lstStyle>
            <a:lvl1pPr marL="0" indent="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45" name="Shape 45"/>
          <p:cNvSpPr/>
          <p:nvPr>
            <p:ph type="sldNum" sz="quarter" idx="2"/>
          </p:nvPr>
        </p:nvSpPr>
        <p:spPr>
          <a:xfrm>
            <a:off x="12092513" y="9194800"/>
            <a:ext cx="309365" cy="342900"/>
          </a:xfrm>
          <a:prstGeom prst="rect">
            <a:avLst/>
          </a:prstGeom>
        </p:spPr>
        <p:txBody>
          <a:bodyPr/>
          <a:lstStyle>
            <a:lvl1pPr>
              <a:defRPr>
                <a:solidFill>
                  <a:srgbClr val="CBCBC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Başlık - Üst">
    <p:spTree>
      <p:nvGrpSpPr>
        <p:cNvPr id="1" name=""/>
        <p:cNvGrpSpPr/>
        <p:nvPr/>
      </p:nvGrpSpPr>
      <p:grpSpPr>
        <a:xfrm>
          <a:off x="0" y="0"/>
          <a:ext cx="0" cy="0"/>
          <a:chOff x="0" y="0"/>
          <a:chExt cx="0" cy="0"/>
        </a:xfrm>
      </p:grpSpPr>
      <p:sp>
        <p:nvSpPr>
          <p:cNvPr id="52" name="Shape 52"/>
          <p:cNvSpPr/>
          <p:nvPr>
            <p:ph type="body" sz="quarter" idx="13"/>
          </p:nvPr>
        </p:nvSpPr>
        <p:spPr>
          <a:xfrm>
            <a:off x="571500" y="1574800"/>
            <a:ext cx="118618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53" name="Shape 53"/>
          <p:cNvSpPr/>
          <p:nvPr>
            <p:ph type="title"/>
          </p:nvPr>
        </p:nvSpPr>
        <p:spPr>
          <a:prstGeom prst="rect">
            <a:avLst/>
          </a:prstGeom>
        </p:spPr>
        <p:txBody>
          <a:bodyPr/>
          <a:lstStyle/>
          <a:p>
            <a:pPr/>
            <a:r>
              <a:t>Başlık Metni</a:t>
            </a:r>
          </a:p>
        </p:txBody>
      </p:sp>
      <p:sp>
        <p:nvSpPr>
          <p:cNvPr id="54" name="Shape 5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Başlık ve Maddeler">
    <p:spTree>
      <p:nvGrpSpPr>
        <p:cNvPr id="1" name=""/>
        <p:cNvGrpSpPr/>
        <p:nvPr/>
      </p:nvGrpSpPr>
      <p:grpSpPr>
        <a:xfrm>
          <a:off x="0" y="0"/>
          <a:ext cx="0" cy="0"/>
          <a:chOff x="0" y="0"/>
          <a:chExt cx="0" cy="0"/>
        </a:xfrm>
      </p:grpSpPr>
      <p:sp>
        <p:nvSpPr>
          <p:cNvPr id="61" name="Shape 61"/>
          <p:cNvSpPr/>
          <p:nvPr>
            <p:ph type="body" sz="quarter" idx="13"/>
          </p:nvPr>
        </p:nvSpPr>
        <p:spPr>
          <a:xfrm>
            <a:off x="571500" y="1574800"/>
            <a:ext cx="118618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62" name="Shape 62"/>
          <p:cNvSpPr/>
          <p:nvPr>
            <p:ph type="title"/>
          </p:nvPr>
        </p:nvSpPr>
        <p:spPr>
          <a:prstGeom prst="rect">
            <a:avLst/>
          </a:prstGeom>
        </p:spPr>
        <p:txBody>
          <a:bodyPr/>
          <a:lstStyle/>
          <a:p>
            <a:pPr/>
            <a:r>
              <a:t>Başlık Metni</a:t>
            </a:r>
          </a:p>
        </p:txBody>
      </p:sp>
      <p:sp>
        <p:nvSpPr>
          <p:cNvPr id="63" name="Shape 63"/>
          <p:cNvSpPr/>
          <p:nvPr>
            <p:ph type="body" idx="1"/>
          </p:nvPr>
        </p:nvSpPr>
        <p:spPr>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64" name="Shape 6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Başlık, Maddeler ve Fotoğraf">
    <p:spTree>
      <p:nvGrpSpPr>
        <p:cNvPr id="1" name=""/>
        <p:cNvGrpSpPr/>
        <p:nvPr/>
      </p:nvGrpSpPr>
      <p:grpSpPr>
        <a:xfrm>
          <a:off x="0" y="0"/>
          <a:ext cx="0" cy="0"/>
          <a:chOff x="0" y="0"/>
          <a:chExt cx="0" cy="0"/>
        </a:xfrm>
      </p:grpSpPr>
      <p:sp>
        <p:nvSpPr>
          <p:cNvPr id="71" name="Shape 71"/>
          <p:cNvSpPr/>
          <p:nvPr>
            <p:ph type="pic" idx="13"/>
          </p:nvPr>
        </p:nvSpPr>
        <p:spPr>
          <a:xfrm>
            <a:off x="0" y="0"/>
            <a:ext cx="6438900" cy="9753600"/>
          </a:xfrm>
          <a:prstGeom prst="rect">
            <a:avLst/>
          </a:prstGeom>
        </p:spPr>
        <p:txBody>
          <a:bodyPr lIns="91439" tIns="45719" rIns="91439" bIns="45719">
            <a:noAutofit/>
          </a:bodyPr>
          <a:lstStyle/>
          <a:p>
            <a:pPr/>
          </a:p>
        </p:txBody>
      </p:sp>
      <p:sp>
        <p:nvSpPr>
          <p:cNvPr id="72" name="Shape 72"/>
          <p:cNvSpPr/>
          <p:nvPr>
            <p:ph type="body" sz="quarter" idx="14"/>
          </p:nvPr>
        </p:nvSpPr>
        <p:spPr>
          <a:xfrm>
            <a:off x="7023100" y="1574800"/>
            <a:ext cx="53975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73" name="Shape 73"/>
          <p:cNvSpPr/>
          <p:nvPr>
            <p:ph type="title"/>
          </p:nvPr>
        </p:nvSpPr>
        <p:spPr>
          <a:xfrm>
            <a:off x="7023100" y="723900"/>
            <a:ext cx="5397500" cy="723900"/>
          </a:xfrm>
          <a:prstGeom prst="rect">
            <a:avLst/>
          </a:prstGeom>
        </p:spPr>
        <p:txBody>
          <a:bodyPr/>
          <a:lstStyle/>
          <a:p>
            <a:pPr/>
            <a:r>
              <a:t>Başlık Metni</a:t>
            </a:r>
          </a:p>
        </p:txBody>
      </p:sp>
      <p:sp>
        <p:nvSpPr>
          <p:cNvPr id="74" name="Shape 74"/>
          <p:cNvSpPr/>
          <p:nvPr>
            <p:ph type="body" sz="half" idx="1"/>
          </p:nvPr>
        </p:nvSpPr>
        <p:spPr>
          <a:xfrm>
            <a:off x="7023100" y="1803400"/>
            <a:ext cx="5397500" cy="7226300"/>
          </a:xfrm>
          <a:prstGeom prst="rect">
            <a:avLst/>
          </a:prstGeom>
        </p:spPr>
        <p:txBody>
          <a:bodyPr/>
          <a:lstStyle>
            <a:lvl1pPr marL="406400" indent="-406400">
              <a:defRPr sz="2800"/>
            </a:lvl1pPr>
            <a:lvl2pPr marL="812800" indent="-406400">
              <a:defRPr sz="2800"/>
            </a:lvl2pPr>
            <a:lvl3pPr marL="1219200" indent="-406400">
              <a:defRPr sz="2800"/>
            </a:lvl3pPr>
            <a:lvl4pPr marL="1625600" indent="-406400">
              <a:defRPr sz="2800"/>
            </a:lvl4pPr>
            <a:lvl5pPr marL="2032000" indent="-406400">
              <a:defRPr sz="2800"/>
            </a:lvl5pPr>
          </a:lstStyle>
          <a:p>
            <a:pPr/>
            <a:r>
              <a:t>Gövde Düzeyi Bir</a:t>
            </a:r>
          </a:p>
          <a:p>
            <a:pPr lvl="1"/>
            <a:r>
              <a:t>Gövde Düzeyi İki</a:t>
            </a:r>
          </a:p>
          <a:p>
            <a:pPr lvl="2"/>
            <a:r>
              <a:t>Gövde Düzeyi Üç</a:t>
            </a:r>
          </a:p>
          <a:p>
            <a:pPr lvl="3"/>
            <a:r>
              <a:t>Gövde Düzeyi Dört</a:t>
            </a:r>
          </a:p>
          <a:p>
            <a:pPr lvl="4"/>
            <a:r>
              <a:t>Gövde Düzeyi Beş</a:t>
            </a:r>
          </a:p>
        </p:txBody>
      </p:sp>
      <p:sp>
        <p:nvSpPr>
          <p:cNvPr id="75" name="Shape 7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Maddeler">
    <p:spTree>
      <p:nvGrpSpPr>
        <p:cNvPr id="1" name=""/>
        <p:cNvGrpSpPr/>
        <p:nvPr/>
      </p:nvGrpSpPr>
      <p:grpSpPr>
        <a:xfrm>
          <a:off x="0" y="0"/>
          <a:ext cx="0" cy="0"/>
          <a:chOff x="0" y="0"/>
          <a:chExt cx="0" cy="0"/>
        </a:xfrm>
      </p:grpSpPr>
      <p:sp>
        <p:nvSpPr>
          <p:cNvPr id="82" name="Shape 82"/>
          <p:cNvSpPr/>
          <p:nvPr>
            <p:ph type="body" idx="1"/>
          </p:nvPr>
        </p:nvSpPr>
        <p:spPr>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83" name="Shape 8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Fotoğraf - 3 Yukarı">
    <p:spTree>
      <p:nvGrpSpPr>
        <p:cNvPr id="1" name=""/>
        <p:cNvGrpSpPr/>
        <p:nvPr/>
      </p:nvGrpSpPr>
      <p:grpSpPr>
        <a:xfrm>
          <a:off x="0" y="0"/>
          <a:ext cx="0" cy="0"/>
          <a:chOff x="0" y="0"/>
          <a:chExt cx="0" cy="0"/>
        </a:xfrm>
      </p:grpSpPr>
      <p:sp>
        <p:nvSpPr>
          <p:cNvPr id="90" name="Shape 90"/>
          <p:cNvSpPr/>
          <p:nvPr>
            <p:ph type="pic" idx="13"/>
          </p:nvPr>
        </p:nvSpPr>
        <p:spPr>
          <a:xfrm>
            <a:off x="571500" y="571500"/>
            <a:ext cx="7429500" cy="7315200"/>
          </a:xfrm>
          <a:prstGeom prst="rect">
            <a:avLst/>
          </a:prstGeom>
        </p:spPr>
        <p:txBody>
          <a:bodyPr lIns="91439" tIns="45719" rIns="91439" bIns="45719">
            <a:noAutofit/>
          </a:bodyPr>
          <a:lstStyle/>
          <a:p>
            <a:pPr/>
          </a:p>
        </p:txBody>
      </p:sp>
      <p:sp>
        <p:nvSpPr>
          <p:cNvPr id="91" name="Shape 91"/>
          <p:cNvSpPr/>
          <p:nvPr>
            <p:ph type="pic" sz="quarter" idx="14"/>
          </p:nvPr>
        </p:nvSpPr>
        <p:spPr>
          <a:xfrm>
            <a:off x="8128000" y="571500"/>
            <a:ext cx="4305300" cy="3594100"/>
          </a:xfrm>
          <a:prstGeom prst="rect">
            <a:avLst/>
          </a:prstGeom>
        </p:spPr>
        <p:txBody>
          <a:bodyPr lIns="91439" tIns="45719" rIns="91439" bIns="45719">
            <a:noAutofit/>
          </a:bodyPr>
          <a:lstStyle/>
          <a:p>
            <a:pPr/>
          </a:p>
        </p:txBody>
      </p:sp>
      <p:sp>
        <p:nvSpPr>
          <p:cNvPr id="92" name="Shape 92"/>
          <p:cNvSpPr/>
          <p:nvPr>
            <p:ph type="pic" sz="quarter" idx="15"/>
          </p:nvPr>
        </p:nvSpPr>
        <p:spPr>
          <a:xfrm>
            <a:off x="8128000" y="4292600"/>
            <a:ext cx="4305300" cy="3594100"/>
          </a:xfrm>
          <a:prstGeom prst="rect">
            <a:avLst/>
          </a:prstGeom>
        </p:spPr>
        <p:txBody>
          <a:bodyPr lIns="91439" tIns="45719" rIns="91439" bIns="45719">
            <a:noAutofit/>
          </a:bodyPr>
          <a:lstStyle/>
          <a:p>
            <a:pPr/>
          </a:p>
        </p:txBody>
      </p:sp>
      <p:sp>
        <p:nvSpPr>
          <p:cNvPr id="93" name="Shape 93"/>
          <p:cNvSpPr/>
          <p:nvPr>
            <p:ph type="body" sz="quarter" idx="1"/>
          </p:nvPr>
        </p:nvSpPr>
        <p:spPr>
          <a:xfrm>
            <a:off x="571500" y="8051800"/>
            <a:ext cx="11861800" cy="1333500"/>
          </a:xfrm>
          <a:prstGeom prst="rect">
            <a:avLst/>
          </a:prstGeom>
        </p:spPr>
        <p:txBody>
          <a:bodyPr/>
          <a:lstStyle>
            <a:lvl1pPr marL="0" indent="0">
              <a:spcBef>
                <a:spcPts val="1400"/>
              </a:spcBef>
              <a:buSzTx/>
              <a:buFontTx/>
              <a:buNone/>
              <a:defRPr spc="28" sz="2800">
                <a:latin typeface="Iowan Old Style Italic"/>
                <a:ea typeface="Iowan Old Style Italic"/>
                <a:cs typeface="Iowan Old Style Italic"/>
                <a:sym typeface="Iowan Old Style Italic"/>
              </a:defRPr>
            </a:lvl1pPr>
            <a:lvl2pPr marL="0" indent="228600">
              <a:spcBef>
                <a:spcPts val="1400"/>
              </a:spcBef>
              <a:buSzTx/>
              <a:buFontTx/>
              <a:buNone/>
              <a:defRPr spc="28" sz="2800">
                <a:latin typeface="Iowan Old Style Italic"/>
                <a:ea typeface="Iowan Old Style Italic"/>
                <a:cs typeface="Iowan Old Style Italic"/>
                <a:sym typeface="Iowan Old Style Italic"/>
              </a:defRPr>
            </a:lvl2pPr>
            <a:lvl3pPr marL="0" indent="457200">
              <a:spcBef>
                <a:spcPts val="1400"/>
              </a:spcBef>
              <a:buSzTx/>
              <a:buFontTx/>
              <a:buNone/>
              <a:defRPr spc="28" sz="2800">
                <a:latin typeface="Iowan Old Style Italic"/>
                <a:ea typeface="Iowan Old Style Italic"/>
                <a:cs typeface="Iowan Old Style Italic"/>
                <a:sym typeface="Iowan Old Style Italic"/>
              </a:defRPr>
            </a:lvl3pPr>
            <a:lvl4pPr marL="0" indent="685800">
              <a:spcBef>
                <a:spcPts val="1400"/>
              </a:spcBef>
              <a:buSzTx/>
              <a:buFontTx/>
              <a:buNone/>
              <a:defRPr spc="28" sz="2800">
                <a:latin typeface="Iowan Old Style Italic"/>
                <a:ea typeface="Iowan Old Style Italic"/>
                <a:cs typeface="Iowan Old Style Italic"/>
                <a:sym typeface="Iowan Old Style Italic"/>
              </a:defRPr>
            </a:lvl4pPr>
            <a:lvl5pPr marL="0" indent="914400">
              <a:spcBef>
                <a:spcPts val="1400"/>
              </a:spcBef>
              <a:buSzTx/>
              <a:buFontTx/>
              <a:buNone/>
              <a:defRPr spc="28" sz="2800">
                <a:latin typeface="Iowan Old Style Italic"/>
                <a:ea typeface="Iowan Old Style Italic"/>
                <a:cs typeface="Iowan Old Style Italic"/>
                <a:sym typeface="Iowan Old Style Italic"/>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94" name="Shape 9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sp>
        <p:nvSpPr>
          <p:cNvPr id="2" name="Shape 2"/>
          <p:cNvSpPr/>
          <p:nvPr>
            <p:ph type="title"/>
          </p:nvPr>
        </p:nvSpPr>
        <p:spPr>
          <a:xfrm>
            <a:off x="571500" y="723900"/>
            <a:ext cx="11861800" cy="723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Başlık Metni</a:t>
            </a:r>
          </a:p>
        </p:txBody>
      </p:sp>
      <p:sp>
        <p:nvSpPr>
          <p:cNvPr id="3" name="Shape 3"/>
          <p:cNvSpPr/>
          <p:nvPr>
            <p:ph type="body" idx="1"/>
          </p:nvPr>
        </p:nvSpPr>
        <p:spPr>
          <a:xfrm>
            <a:off x="571500" y="1803400"/>
            <a:ext cx="11861800" cy="7226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Gövde Düzeyi Bir</a:t>
            </a:r>
          </a:p>
          <a:p>
            <a:pPr lvl="1"/>
            <a:r>
              <a:t>Gövde Düzeyi İki</a:t>
            </a:r>
          </a:p>
          <a:p>
            <a:pPr lvl="2"/>
            <a:r>
              <a:t>Gövde Düzeyi Üç</a:t>
            </a:r>
          </a:p>
          <a:p>
            <a:pPr lvl="3"/>
            <a:r>
              <a:t>Gövde Düzeyi Dört</a:t>
            </a:r>
          </a:p>
          <a:p>
            <a:pPr lvl="4"/>
            <a:r>
              <a:t>Gövde Düzeyi Beş</a:t>
            </a:r>
          </a:p>
        </p:txBody>
      </p:sp>
      <p:sp>
        <p:nvSpPr>
          <p:cNvPr id="4" name="Shape 4"/>
          <p:cNvSpPr/>
          <p:nvPr>
            <p:ph type="sldNum" sz="quarter" idx="2"/>
          </p:nvPr>
        </p:nvSpPr>
        <p:spPr>
          <a:xfrm>
            <a:off x="12081047" y="9194800"/>
            <a:ext cx="309365" cy="342900"/>
          </a:xfrm>
          <a:prstGeom prst="rect">
            <a:avLst/>
          </a:prstGeom>
          <a:ln w="12700">
            <a:miter lim="400000"/>
          </a:ln>
        </p:spPr>
        <p:txBody>
          <a:bodyPr wrap="none" lIns="50800" tIns="50800" rIns="50800" bIns="50800">
            <a:spAutoFit/>
          </a:bodyPr>
          <a:lstStyle>
            <a:lvl1pPr algn="r">
              <a:spcBef>
                <a:spcPts val="0"/>
              </a:spcBef>
              <a:defRPr spc="0" sz="1600">
                <a:solidFill>
                  <a:srgbClr val="747676"/>
                </a:solidFill>
                <a:latin typeface="+mn-lt"/>
                <a:ea typeface="+mn-ea"/>
                <a:cs typeface="+mn-cs"/>
                <a:sym typeface="DIN Alternate"/>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l" defTabSz="584200" rtl="0" latinLnBrk="0">
        <a:lnSpc>
          <a:spcPct val="100000"/>
        </a:lnSpc>
        <a:spcBef>
          <a:spcPts val="2300"/>
        </a:spcBef>
        <a:spcAft>
          <a:spcPts val="0"/>
        </a:spcAft>
        <a:buClrTx/>
        <a:buSzTx/>
        <a:buFontTx/>
        <a:buNone/>
        <a:tabLst/>
        <a:defRPr b="0" baseline="0" cap="all" i="0" spc="0" strike="noStrike" sz="5200" u="none">
          <a:ln>
            <a:noFill/>
          </a:ln>
          <a:solidFill>
            <a:srgbClr val="DD3B30"/>
          </a:solidFill>
          <a:uFillTx/>
          <a:latin typeface="Iowan Old Style Roman"/>
          <a:ea typeface="Iowan Old Style Roman"/>
          <a:cs typeface="Iowan Old Style Roman"/>
          <a:sym typeface="Iowan Old Style Roman"/>
        </a:defRPr>
      </a:lvl1pPr>
      <a:lvl2pPr marL="0" marR="0" indent="2286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DD3B30"/>
          </a:solidFill>
          <a:uFillTx/>
          <a:latin typeface="Iowan Old Style Roman"/>
          <a:ea typeface="Iowan Old Style Roman"/>
          <a:cs typeface="Iowan Old Style Roman"/>
          <a:sym typeface="Iowan Old Style Roman"/>
        </a:defRPr>
      </a:lvl2pPr>
      <a:lvl3pPr marL="0" marR="0" indent="4572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DD3B30"/>
          </a:solidFill>
          <a:uFillTx/>
          <a:latin typeface="Iowan Old Style Roman"/>
          <a:ea typeface="Iowan Old Style Roman"/>
          <a:cs typeface="Iowan Old Style Roman"/>
          <a:sym typeface="Iowan Old Style Roman"/>
        </a:defRPr>
      </a:lvl3pPr>
      <a:lvl4pPr marL="0" marR="0" indent="6858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DD3B30"/>
          </a:solidFill>
          <a:uFillTx/>
          <a:latin typeface="Iowan Old Style Roman"/>
          <a:ea typeface="Iowan Old Style Roman"/>
          <a:cs typeface="Iowan Old Style Roman"/>
          <a:sym typeface="Iowan Old Style Roman"/>
        </a:defRPr>
      </a:lvl4pPr>
      <a:lvl5pPr marL="0" marR="0" indent="9144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DD3B30"/>
          </a:solidFill>
          <a:uFillTx/>
          <a:latin typeface="Iowan Old Style Roman"/>
          <a:ea typeface="Iowan Old Style Roman"/>
          <a:cs typeface="Iowan Old Style Roman"/>
          <a:sym typeface="Iowan Old Style Roman"/>
        </a:defRPr>
      </a:lvl5pPr>
      <a:lvl6pPr marL="0" marR="0" indent="11430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DD3B30"/>
          </a:solidFill>
          <a:uFillTx/>
          <a:latin typeface="Iowan Old Style Roman"/>
          <a:ea typeface="Iowan Old Style Roman"/>
          <a:cs typeface="Iowan Old Style Roman"/>
          <a:sym typeface="Iowan Old Style Roman"/>
        </a:defRPr>
      </a:lvl6pPr>
      <a:lvl7pPr marL="0" marR="0" indent="13716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DD3B30"/>
          </a:solidFill>
          <a:uFillTx/>
          <a:latin typeface="Iowan Old Style Roman"/>
          <a:ea typeface="Iowan Old Style Roman"/>
          <a:cs typeface="Iowan Old Style Roman"/>
          <a:sym typeface="Iowan Old Style Roman"/>
        </a:defRPr>
      </a:lvl7pPr>
      <a:lvl8pPr marL="0" marR="0" indent="16002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DD3B30"/>
          </a:solidFill>
          <a:uFillTx/>
          <a:latin typeface="Iowan Old Style Roman"/>
          <a:ea typeface="Iowan Old Style Roman"/>
          <a:cs typeface="Iowan Old Style Roman"/>
          <a:sym typeface="Iowan Old Style Roman"/>
        </a:defRPr>
      </a:lvl8pPr>
      <a:lvl9pPr marL="0" marR="0" indent="18288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DD3B30"/>
          </a:solidFill>
          <a:uFillTx/>
          <a:latin typeface="Iowan Old Style Roman"/>
          <a:ea typeface="Iowan Old Style Roman"/>
          <a:cs typeface="Iowan Old Style Roman"/>
          <a:sym typeface="Iowan Old Style Roman"/>
        </a:defRPr>
      </a:lvl9pPr>
    </p:titleStyle>
    <p:bodyStyle>
      <a:lvl1pPr marL="4699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1pPr>
      <a:lvl2pPr marL="9398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2pPr>
      <a:lvl3pPr marL="14097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3pPr>
      <a:lvl4pPr marL="18796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4pPr>
      <a:lvl5pPr marL="23495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5pPr>
      <a:lvl6pPr marL="28194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6pPr>
      <a:lvl7pPr marL="32893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7pPr>
      <a:lvl8pPr marL="37592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8pPr>
      <a:lvl9pPr marL="42291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9pPr>
    </p:bodyStyle>
    <p:otherStyle>
      <a:lvl1pPr marL="0" marR="0" indent="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1pPr>
      <a:lvl2pPr marL="0" marR="0" indent="2286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2pPr>
      <a:lvl3pPr marL="0" marR="0" indent="4572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3pPr>
      <a:lvl4pPr marL="0" marR="0" indent="6858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4pPr>
      <a:lvl5pPr marL="0" marR="0" indent="9144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5pPr>
      <a:lvl6pPr marL="0" marR="0" indent="11430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6pPr>
      <a:lvl7pPr marL="0" marR="0" indent="13716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7pPr>
      <a:lvl8pPr marL="0" marR="0" indent="16002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8pPr>
      <a:lvl9pPr marL="0" marR="0" indent="18288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28" name="118295074_2675x2907.jpeg"/>
          <p:cNvPicPr>
            <a:picLocks noChangeAspect="1"/>
          </p:cNvPicPr>
          <p:nvPr>
            <p:ph type="pic" idx="13"/>
          </p:nvPr>
        </p:nvPicPr>
        <p:blipFill>
          <a:blip r:embed="rId2">
            <a:extLst/>
          </a:blip>
          <a:srcRect l="194" t="7974" r="116" b="23208"/>
          <a:stretch>
            <a:fillRect/>
          </a:stretch>
        </p:blipFill>
        <p:spPr>
          <a:prstGeom prst="rect">
            <a:avLst/>
          </a:prstGeom>
        </p:spPr>
      </p:pic>
      <p:sp>
        <p:nvSpPr>
          <p:cNvPr id="129" name="Shape 129"/>
          <p:cNvSpPr/>
          <p:nvPr>
            <p:ph type="body" idx="14"/>
          </p:nvPr>
        </p:nvSpPr>
        <p:spPr>
          <a:prstGeom prst="rect">
            <a:avLst/>
          </a:prstGeom>
        </p:spPr>
        <p:txBody>
          <a:bodyPr/>
          <a:lstStyle/>
          <a:p>
            <a:pPr marL="0" indent="0" algn="ctr">
              <a:spcBef>
                <a:spcPts val="0"/>
              </a:spcBef>
              <a:buSzTx/>
              <a:buFontTx/>
              <a:buNone/>
              <a:defRPr sz="2400">
                <a:latin typeface="+mn-lt"/>
                <a:ea typeface="+mn-ea"/>
                <a:cs typeface="+mn-cs"/>
                <a:sym typeface="DIN Alternate"/>
              </a:defRPr>
            </a:pPr>
          </a:p>
        </p:txBody>
      </p:sp>
      <p:sp>
        <p:nvSpPr>
          <p:cNvPr id="130" name="Shape 130"/>
          <p:cNvSpPr/>
          <p:nvPr>
            <p:ph type="body" idx="15"/>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31" name="Shape 131"/>
          <p:cNvSpPr/>
          <p:nvPr>
            <p:ph type="title"/>
          </p:nvPr>
        </p:nvSpPr>
        <p:spPr>
          <a:prstGeom prst="rect">
            <a:avLst/>
          </a:prstGeom>
        </p:spPr>
        <p:txBody>
          <a:bodyPr/>
          <a:lstStyle>
            <a:lvl1pPr defTabSz="262889">
              <a:defRPr sz="5444"/>
            </a:lvl1pPr>
          </a:lstStyle>
          <a:p>
            <a:pPr/>
            <a:r>
              <a:t>araştırmacı gazeteciliğin diğer habercilik türleri ile benzer ve  farklı yanları</a:t>
            </a:r>
          </a:p>
        </p:txBody>
      </p:sp>
      <p:sp>
        <p:nvSpPr>
          <p:cNvPr id="132" name="Shape 132"/>
          <p:cNvSpPr/>
          <p:nvPr>
            <p:ph type="body" sz="quarter" idx="1"/>
          </p:nvPr>
        </p:nvSpPr>
        <p:spPr>
          <a:prstGeom prst="rect">
            <a:avLst/>
          </a:prstGeom>
        </p:spPr>
        <p:txBody>
          <a:bodyPr/>
          <a:lstStyle/>
          <a:p>
            <a:pPr/>
            <a:r>
              <a:t>Öğr. Gör. Gül Keçelioğlu</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74"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75" name="Shape 175"/>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76" name="Shape 176"/>
          <p:cNvSpPr/>
          <p:nvPr>
            <p:ph type="title"/>
          </p:nvPr>
        </p:nvSpPr>
        <p:spPr>
          <a:prstGeom prst="rect">
            <a:avLst/>
          </a:prstGeom>
        </p:spPr>
        <p:txBody>
          <a:bodyPr/>
          <a:lstStyle>
            <a:lvl1pPr defTabSz="233679">
              <a:spcBef>
                <a:spcPts val="900"/>
              </a:spcBef>
              <a:defRPr sz="1760"/>
            </a:lvl1pPr>
          </a:lstStyle>
          <a:p>
            <a:pPr/>
            <a:r>
              <a:t>Araştırmacı gazetecilik ve karıştırlan diğer türleri ayırt etmek</a:t>
            </a:r>
          </a:p>
        </p:txBody>
      </p:sp>
      <p:sp>
        <p:nvSpPr>
          <p:cNvPr id="177" name="Shape 177"/>
          <p:cNvSpPr/>
          <p:nvPr>
            <p:ph type="body" sz="half" idx="1"/>
          </p:nvPr>
        </p:nvSpPr>
        <p:spPr>
          <a:prstGeom prst="rect">
            <a:avLst/>
          </a:prstGeom>
        </p:spPr>
        <p:txBody>
          <a:bodyPr/>
          <a:lstStyle/>
          <a:p>
            <a:pPr marL="329184" indent="-329184" defTabSz="473201">
              <a:spcBef>
                <a:spcPts val="1400"/>
              </a:spcBef>
              <a:defRPr sz="2268"/>
            </a:pPr>
            <a:r>
              <a:t>Araştırmacı gazetecilik ile karıştırılabilecek haber türlerini ayırt ederken ilk elden sorulacak sorular şunlar olabilir</a:t>
            </a:r>
          </a:p>
          <a:p>
            <a:pPr lvl="1" marL="658368" indent="-329184" defTabSz="473201">
              <a:spcBef>
                <a:spcPts val="1400"/>
              </a:spcBef>
              <a:defRPr sz="2268"/>
            </a:pPr>
            <a:r>
              <a:t>Güç/çıkar odakları tarafından bilinmesi istenmeyen bilgi ve belgelere ulaşılmış mı?</a:t>
            </a:r>
          </a:p>
          <a:p>
            <a:pPr lvl="1" marL="658368" indent="-329184" defTabSz="473201">
              <a:spcBef>
                <a:spcPts val="1400"/>
              </a:spcBef>
              <a:defRPr sz="2268"/>
            </a:pPr>
            <a:r>
              <a:t>Bu bilgi ve belgelere gazetecinin girişimi ile mi ulaşılmış? Gazeteci reaktif mi proaktif mi?Başkalarının gündemini mi takip ediyor kendi gündemini mi izliyor?</a:t>
            </a:r>
          </a:p>
          <a:p>
            <a:pPr lvl="1" marL="658368" indent="-329184" defTabSz="473201">
              <a:spcBef>
                <a:spcPts val="1400"/>
              </a:spcBef>
              <a:defRPr sz="2268"/>
            </a:pPr>
            <a:r>
              <a:t>Yürütülen faaliyet kamu yararını içeriyor  mu? Gazetecinin yaptığı haber yanlış giden bir şeyleri kamu yararına düzeltme motivasyonuyla mı yapılıyor?</a:t>
            </a:r>
          </a:p>
        </p:txBody>
      </p:sp>
    </p:spTree>
  </p:cSld>
  <p:clrMapOvr>
    <a:masterClrMapping/>
  </p:clrMapOvr>
  <p:transition xmlns:p14="http://schemas.microsoft.com/office/powerpoint/2010/main" spd="med" advClick="1" p14:dur="1000"/>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4"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35" name="Shape 135"/>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36" name="Shape 136"/>
          <p:cNvSpPr/>
          <p:nvPr>
            <p:ph type="title"/>
          </p:nvPr>
        </p:nvSpPr>
        <p:spPr>
          <a:prstGeom prst="rect">
            <a:avLst/>
          </a:prstGeom>
        </p:spPr>
        <p:txBody>
          <a:bodyPr/>
          <a:lstStyle>
            <a:lvl1pPr algn="ctr" defTabSz="233679">
              <a:spcBef>
                <a:spcPts val="900"/>
              </a:spcBef>
              <a:defRPr sz="1920">
                <a:latin typeface="+mn-lt"/>
                <a:ea typeface="+mn-ea"/>
                <a:cs typeface="+mn-cs"/>
                <a:sym typeface="DIN Alternate"/>
              </a:defRPr>
            </a:lvl1pPr>
          </a:lstStyle>
          <a:p>
            <a:pPr/>
            <a:r>
              <a:t>Araştırmacı gazetecilik &amp; rutin gazetecilik</a:t>
            </a:r>
          </a:p>
        </p:txBody>
      </p:sp>
      <p:sp>
        <p:nvSpPr>
          <p:cNvPr id="137" name="Shape 137"/>
          <p:cNvSpPr/>
          <p:nvPr>
            <p:ph type="body" sz="half" idx="1"/>
          </p:nvPr>
        </p:nvSpPr>
        <p:spPr>
          <a:prstGeom prst="rect">
            <a:avLst/>
          </a:prstGeom>
        </p:spPr>
        <p:txBody>
          <a:bodyPr/>
          <a:lstStyle/>
          <a:p>
            <a:pPr marL="156057" indent="-156057" defTabSz="373887">
              <a:spcBef>
                <a:spcPts val="1100"/>
              </a:spcBef>
              <a:defRPr sz="2880"/>
            </a:pPr>
            <a:r>
              <a:t>Geçtiğimiz derste her ne kadar tartışmalar sürse de, literatür takip edildiğinde, günümüzde artık araştırmacı gazeteciliğin özgün bir gazetecilik türü olduğu hususunda büyük oranda bir uzlaşma olduğunu söylemiştik.</a:t>
            </a:r>
          </a:p>
          <a:p>
            <a:pPr marL="156057" indent="-156057" defTabSz="373887">
              <a:spcBef>
                <a:spcPts val="1100"/>
              </a:spcBef>
              <a:defRPr sz="2880"/>
            </a:pPr>
            <a:r>
              <a:t>Yapılan çalışmalardan yola çıkarak araştırmacı gazeteciliği rutin gazetecilik pratiklerinden ayıran bazı başlıkların sıralanabileceğini söylemiş ve bu başlıkları tartışmıştık.</a:t>
            </a:r>
          </a:p>
        </p:txBody>
      </p:sp>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9"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40" name="Shape 140"/>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41" name="Shape 141"/>
          <p:cNvSpPr/>
          <p:nvPr>
            <p:ph type="title"/>
          </p:nvPr>
        </p:nvSpPr>
        <p:spPr>
          <a:prstGeom prst="rect">
            <a:avLst/>
          </a:prstGeom>
        </p:spPr>
        <p:txBody>
          <a:bodyPr/>
          <a:lstStyle/>
          <a:p>
            <a:pPr algn="ctr" defTabSz="233679">
              <a:spcBef>
                <a:spcPts val="900"/>
              </a:spcBef>
              <a:defRPr sz="1920">
                <a:latin typeface="+mn-lt"/>
                <a:ea typeface="+mn-ea"/>
                <a:cs typeface="+mn-cs"/>
                <a:sym typeface="DIN Alternate"/>
              </a:defRPr>
            </a:pPr>
            <a:r>
              <a:t>Araştırmacı gazetecilik &amp; rutin gazetecilik</a:t>
            </a:r>
          </a:p>
          <a:p>
            <a:pPr defTabSz="233679">
              <a:spcBef>
                <a:spcPts val="900"/>
              </a:spcBef>
              <a:defRPr sz="1880"/>
            </a:pPr>
            <a:endParaRPr>
              <a:solidFill>
                <a:srgbClr val="CE362F"/>
              </a:solidFill>
            </a:endParaRPr>
          </a:p>
        </p:txBody>
      </p:sp>
      <p:sp>
        <p:nvSpPr>
          <p:cNvPr id="142" name="Shape 142"/>
          <p:cNvSpPr/>
          <p:nvPr>
            <p:ph type="body" sz="half" idx="1"/>
          </p:nvPr>
        </p:nvSpPr>
        <p:spPr>
          <a:prstGeom prst="rect">
            <a:avLst/>
          </a:prstGeom>
        </p:spPr>
        <p:txBody>
          <a:bodyPr/>
          <a:lstStyle/>
          <a:p>
            <a:pPr/>
            <a:r>
              <a:t>Bilinmesi istenmeyen bilgileri açığa çıkarma çabası</a:t>
            </a:r>
          </a:p>
          <a:p>
            <a:pPr/>
            <a:r>
              <a:t>Kamu yararı ve kamunun bilme hakkı</a:t>
            </a:r>
          </a:p>
          <a:p>
            <a:pPr/>
            <a:r>
              <a:t>Haberi başlatan unsurda farklılık</a:t>
            </a:r>
          </a:p>
          <a:p>
            <a:pPr/>
            <a:r>
              <a:t>Zaman kullanımında farklılık</a:t>
            </a:r>
          </a:p>
          <a:p>
            <a:pPr/>
            <a:r>
              <a:t>Maliyet konusunda farklılık</a:t>
            </a:r>
          </a:p>
          <a:p>
            <a:pPr/>
            <a:r>
              <a:t>Zorluklar ve risklerde farklılık</a:t>
            </a:r>
          </a:p>
          <a:p>
            <a:pPr/>
            <a:r>
              <a:t>Amaçta farklılık</a:t>
            </a:r>
          </a:p>
        </p:txBody>
      </p:sp>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44"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45" name="Shape 145"/>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46" name="Shape 146"/>
          <p:cNvSpPr/>
          <p:nvPr>
            <p:ph type="title"/>
          </p:nvPr>
        </p:nvSpPr>
        <p:spPr>
          <a:prstGeom prst="rect">
            <a:avLst/>
          </a:prstGeom>
        </p:spPr>
        <p:txBody>
          <a:bodyPr/>
          <a:lstStyle>
            <a:lvl1pPr defTabSz="239522">
              <a:spcBef>
                <a:spcPts val="900"/>
              </a:spcBef>
              <a:defRPr sz="1762"/>
            </a:lvl1pPr>
          </a:lstStyle>
          <a:p>
            <a:pPr/>
            <a:r>
              <a:t>Araştırmacı gazeteciliği tanımlamada ortaklaşılan dört kriter</a:t>
            </a:r>
          </a:p>
        </p:txBody>
      </p:sp>
      <p:sp>
        <p:nvSpPr>
          <p:cNvPr id="147" name="Shape 147"/>
          <p:cNvSpPr/>
          <p:nvPr>
            <p:ph type="body" sz="half" idx="1"/>
          </p:nvPr>
        </p:nvSpPr>
        <p:spPr>
          <a:prstGeom prst="rect">
            <a:avLst/>
          </a:prstGeom>
        </p:spPr>
        <p:txBody>
          <a:bodyPr/>
          <a:lstStyle/>
          <a:p>
            <a:pPr lvl="1" marL="585266" indent="-199948" defTabSz="479044">
              <a:spcBef>
                <a:spcPts val="400"/>
              </a:spcBef>
              <a:defRPr sz="3607"/>
            </a:pPr>
            <a:r>
              <a:t>Gazetecinin inisiyatifi ve çabasıyla oluşturulması</a:t>
            </a:r>
            <a:endParaRPr sz="1640"/>
          </a:p>
          <a:p>
            <a:pPr lvl="1" marL="585266" indent="-199948" defTabSz="479044">
              <a:spcBef>
                <a:spcPts val="400"/>
              </a:spcBef>
              <a:defRPr sz="3607"/>
            </a:pPr>
            <a:r>
              <a:t>Kamu denetiminden geçirilmek istenmeyen, gizlenen bilgiler içermesi</a:t>
            </a:r>
            <a:endParaRPr sz="1640"/>
          </a:p>
          <a:p>
            <a:pPr lvl="1" marL="585266" indent="-199948" defTabSz="479044">
              <a:spcBef>
                <a:spcPts val="400"/>
              </a:spcBef>
              <a:defRPr sz="3607"/>
            </a:pPr>
            <a:r>
              <a:t>Kamu yararı içeren bir konuda olması</a:t>
            </a:r>
            <a:endParaRPr sz="1640"/>
          </a:p>
          <a:p>
            <a:pPr lvl="1" marL="585266" indent="-199948" defTabSz="479044">
              <a:spcBef>
                <a:spcPts val="400"/>
              </a:spcBef>
              <a:defRPr sz="3607"/>
            </a:pPr>
            <a:r>
              <a:t>Doğrulanmış bilgilere ve verilere dayanması</a:t>
            </a:r>
          </a:p>
        </p:txBody>
      </p:sp>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49"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50" name="Shape 150"/>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51" name="Shape 151"/>
          <p:cNvSpPr/>
          <p:nvPr>
            <p:ph type="title"/>
          </p:nvPr>
        </p:nvSpPr>
        <p:spPr>
          <a:xfrm>
            <a:off x="7023100" y="749300"/>
            <a:ext cx="5397500" cy="723900"/>
          </a:xfrm>
          <a:prstGeom prst="rect">
            <a:avLst/>
          </a:prstGeom>
        </p:spPr>
        <p:txBody>
          <a:bodyPr/>
          <a:lstStyle>
            <a:lvl1pPr defTabSz="233679">
              <a:spcBef>
                <a:spcPts val="900"/>
              </a:spcBef>
              <a:defRPr sz="1760"/>
            </a:lvl1pPr>
          </a:lstStyle>
          <a:p>
            <a:pPr/>
            <a:r>
              <a:t>Araştırmacı gazetecilikle karıştırılan türler</a:t>
            </a:r>
          </a:p>
        </p:txBody>
      </p:sp>
      <p:sp>
        <p:nvSpPr>
          <p:cNvPr id="152" name="Shape 152"/>
          <p:cNvSpPr/>
          <p:nvPr>
            <p:ph type="body" sz="half" idx="1"/>
          </p:nvPr>
        </p:nvSpPr>
        <p:spPr>
          <a:prstGeom prst="rect">
            <a:avLst/>
          </a:prstGeom>
        </p:spPr>
        <p:txBody>
          <a:bodyPr/>
          <a:lstStyle/>
          <a:p>
            <a:pPr marL="341375" indent="-341375" defTabSz="490727">
              <a:spcBef>
                <a:spcPts val="1500"/>
              </a:spcBef>
              <a:defRPr sz="2351"/>
            </a:pPr>
            <a:r>
              <a:t>Artık araştırmacı gazetecilik ve rutin gazetecilik arasına konan ayrımları ve bir haberi araştırmacı gazetecilik sayabilmek için önerilen kriterlerin neler olduğunu biliyoruz</a:t>
            </a:r>
          </a:p>
          <a:p>
            <a:pPr marL="341375" indent="-341375" defTabSz="490727">
              <a:spcBef>
                <a:spcPts val="1500"/>
              </a:spcBef>
              <a:defRPr sz="2351"/>
            </a:pPr>
            <a:r>
              <a:t>Bunlar ışığında araştırmacı gazetecilik ile en çok karıştırılan ve aşağıda sıralanan haber türleri arasındaki farkları ve benzerlikleri değerlendirebiliriz.</a:t>
            </a:r>
          </a:p>
          <a:p>
            <a:pPr lvl="1" marL="682751" indent="-341375" defTabSz="490727">
              <a:spcBef>
                <a:spcPts val="1500"/>
              </a:spcBef>
              <a:defRPr sz="2351"/>
            </a:pPr>
            <a:r>
              <a:t>Atlatma Haber</a:t>
            </a:r>
          </a:p>
          <a:p>
            <a:pPr lvl="1" marL="682751" indent="-341375" defTabSz="490727">
              <a:spcBef>
                <a:spcPts val="1500"/>
              </a:spcBef>
              <a:defRPr sz="2351"/>
            </a:pPr>
            <a:r>
              <a:t>Dosya Haberciliği</a:t>
            </a:r>
          </a:p>
          <a:p>
            <a:pPr lvl="1" marL="682751" indent="-341375" defTabSz="490727">
              <a:spcBef>
                <a:spcPts val="1500"/>
              </a:spcBef>
              <a:defRPr sz="2351"/>
            </a:pPr>
            <a:r>
              <a:t>Skandal Haberler</a:t>
            </a:r>
          </a:p>
          <a:p>
            <a:pPr lvl="1" marL="682751" indent="-341375" defTabSz="490727">
              <a:spcBef>
                <a:spcPts val="1500"/>
              </a:spcBef>
              <a:defRPr sz="2351"/>
            </a:pPr>
            <a:r>
              <a:t>Sızdırılan Belgelerle Yapılan Habercilik</a:t>
            </a:r>
          </a:p>
        </p:txBody>
      </p:sp>
    </p:spTree>
  </p:cSld>
  <p:clrMapOvr>
    <a:masterClrMapping/>
  </p:clrMapOvr>
  <p:transition xmlns:p14="http://schemas.microsoft.com/office/powerpoint/2010/main" spd="med" advClick="1" p14:dur="1000"/>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54"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55" name="Shape 155"/>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56" name="Shape 156"/>
          <p:cNvSpPr/>
          <p:nvPr>
            <p:ph type="title"/>
          </p:nvPr>
        </p:nvSpPr>
        <p:spPr>
          <a:prstGeom prst="rect">
            <a:avLst/>
          </a:prstGeom>
        </p:spPr>
        <p:txBody>
          <a:bodyPr/>
          <a:lstStyle>
            <a:lvl1pPr defTabSz="403097">
              <a:spcBef>
                <a:spcPts val="1500"/>
              </a:spcBef>
              <a:defRPr sz="3588"/>
            </a:lvl1pPr>
          </a:lstStyle>
          <a:p>
            <a:pPr/>
            <a:r>
              <a:t>Atlatma haber</a:t>
            </a:r>
          </a:p>
        </p:txBody>
      </p:sp>
      <p:sp>
        <p:nvSpPr>
          <p:cNvPr id="157" name="Shape 157"/>
          <p:cNvSpPr/>
          <p:nvPr>
            <p:ph type="body" sz="half" idx="1"/>
          </p:nvPr>
        </p:nvSpPr>
        <p:spPr>
          <a:prstGeom prst="rect">
            <a:avLst/>
          </a:prstGeom>
        </p:spPr>
        <p:txBody>
          <a:bodyPr/>
          <a:lstStyle>
            <a:lvl1pPr marL="377952" indent="-377952" defTabSz="543305">
              <a:spcBef>
                <a:spcPts val="1600"/>
              </a:spcBef>
              <a:defRPr sz="4092"/>
            </a:lvl1pPr>
          </a:lstStyle>
          <a:p>
            <a:pPr/>
            <a:r>
              <a:t>Her hangi rutin bir haberle ilgili daha derinlikli araştırma yaparak rutin haberi atlatmak ya da kişisel çaba ile ulaşılan atlatma haberler her durumda araştırmacı gazetecilik değildir.</a:t>
            </a:r>
          </a:p>
        </p:txBody>
      </p:sp>
    </p:spTree>
  </p:cSld>
  <p:clrMapOvr>
    <a:masterClrMapping/>
  </p:clrMapOvr>
  <p:transition xmlns:p14="http://schemas.microsoft.com/office/powerpoint/2010/main" spd="med" advClick="1" p14:dur="1000"/>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59"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60" name="Shape 160"/>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61" name="Shape 161"/>
          <p:cNvSpPr/>
          <p:nvPr>
            <p:ph type="title"/>
          </p:nvPr>
        </p:nvSpPr>
        <p:spPr>
          <a:prstGeom prst="rect">
            <a:avLst/>
          </a:prstGeom>
        </p:spPr>
        <p:txBody>
          <a:bodyPr/>
          <a:lstStyle>
            <a:lvl1pPr defTabSz="403097">
              <a:spcBef>
                <a:spcPts val="1500"/>
              </a:spcBef>
              <a:defRPr sz="3588"/>
            </a:lvl1pPr>
          </a:lstStyle>
          <a:p>
            <a:pPr/>
            <a:r>
              <a:t>Dosya haberciliği</a:t>
            </a:r>
          </a:p>
        </p:txBody>
      </p:sp>
      <p:sp>
        <p:nvSpPr>
          <p:cNvPr id="162" name="Shape 162"/>
          <p:cNvSpPr/>
          <p:nvPr>
            <p:ph type="body" sz="half" idx="1"/>
          </p:nvPr>
        </p:nvSpPr>
        <p:spPr>
          <a:prstGeom prst="rect">
            <a:avLst/>
          </a:prstGeom>
        </p:spPr>
        <p:txBody>
          <a:bodyPr/>
          <a:lstStyle/>
          <a:p>
            <a:pPr>
              <a:defRPr sz="3300"/>
            </a:pPr>
            <a:r>
              <a:t>Derinlemesine habercilik denen dosya haberciliği de araştırmacı gazetecilik kriterlerini karşılamayabilir.</a:t>
            </a:r>
          </a:p>
          <a:p>
            <a:pPr>
              <a:defRPr sz="3300"/>
            </a:pPr>
            <a:r>
              <a:t>Habere ayrılan zaman fazla olabilir, habere geniş bir yer ayrılmış olabilir ama araştırmacı gazetecilik sayılması için temel kriterleri karşılamayabilir.</a:t>
            </a:r>
          </a:p>
        </p:txBody>
      </p:sp>
    </p:spTree>
  </p:cSld>
  <p:clrMapOvr>
    <a:masterClrMapping/>
  </p:clrMapOvr>
  <p:transition xmlns:p14="http://schemas.microsoft.com/office/powerpoint/2010/main" spd="med" advClick="1" p14:dur="1000"/>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64"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65" name="Shape 165"/>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66" name="Shape 166"/>
          <p:cNvSpPr/>
          <p:nvPr>
            <p:ph type="title"/>
          </p:nvPr>
        </p:nvSpPr>
        <p:spPr>
          <a:prstGeom prst="rect">
            <a:avLst/>
          </a:prstGeom>
        </p:spPr>
        <p:txBody>
          <a:bodyPr/>
          <a:lstStyle>
            <a:lvl1pPr defTabSz="403097">
              <a:spcBef>
                <a:spcPts val="1500"/>
              </a:spcBef>
              <a:defRPr sz="3588"/>
            </a:lvl1pPr>
          </a:lstStyle>
          <a:p>
            <a:pPr/>
            <a:r>
              <a:t>skandal haberleri</a:t>
            </a:r>
          </a:p>
        </p:txBody>
      </p:sp>
      <p:sp>
        <p:nvSpPr>
          <p:cNvPr id="167" name="Shape 167"/>
          <p:cNvSpPr/>
          <p:nvPr>
            <p:ph type="body" sz="half" idx="1"/>
          </p:nvPr>
        </p:nvSpPr>
        <p:spPr>
          <a:prstGeom prst="rect">
            <a:avLst/>
          </a:prstGeom>
        </p:spPr>
        <p:txBody>
          <a:bodyPr/>
          <a:lstStyle>
            <a:lvl1pPr>
              <a:defRPr sz="4600"/>
            </a:lvl1pPr>
          </a:lstStyle>
          <a:p>
            <a:pPr/>
            <a:r>
              <a:t>Her skandal haberi ya da gizli bilgileri açığa çıkaran her haber araştırmacı gazetecilik olarak değerlendirilemez.</a:t>
            </a:r>
          </a:p>
        </p:txBody>
      </p:sp>
    </p:spTree>
  </p:cSld>
  <p:clrMapOvr>
    <a:masterClrMapping/>
  </p:clrMapOvr>
  <p:transition xmlns:p14="http://schemas.microsoft.com/office/powerpoint/2010/main" spd="med" advClick="1" p14:dur="1000"/>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69"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70" name="Shape 170"/>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71" name="Shape 171"/>
          <p:cNvSpPr/>
          <p:nvPr>
            <p:ph type="title"/>
          </p:nvPr>
        </p:nvSpPr>
        <p:spPr>
          <a:prstGeom prst="rect">
            <a:avLst/>
          </a:prstGeom>
        </p:spPr>
        <p:txBody>
          <a:bodyPr/>
          <a:lstStyle>
            <a:lvl1pPr defTabSz="403097">
              <a:spcBef>
                <a:spcPts val="1500"/>
              </a:spcBef>
              <a:defRPr sz="3588"/>
            </a:lvl1pPr>
          </a:lstStyle>
          <a:p>
            <a:pPr/>
            <a:r>
              <a:t>sızdırılan belgeler</a:t>
            </a:r>
          </a:p>
        </p:txBody>
      </p:sp>
      <p:sp>
        <p:nvSpPr>
          <p:cNvPr id="172" name="Shape 172"/>
          <p:cNvSpPr/>
          <p:nvPr>
            <p:ph type="body" sz="half" idx="1"/>
          </p:nvPr>
        </p:nvSpPr>
        <p:spPr>
          <a:prstGeom prst="rect">
            <a:avLst/>
          </a:prstGeom>
        </p:spPr>
        <p:txBody>
          <a:bodyPr/>
          <a:lstStyle>
            <a:lvl1pPr marL="402336" indent="-402336" defTabSz="578358">
              <a:spcBef>
                <a:spcPts val="1700"/>
              </a:spcBef>
              <a:defRPr sz="3267"/>
            </a:lvl1pPr>
          </a:lstStyle>
          <a:p>
            <a:pPr/>
            <a:r>
              <a:t>Sızdırılan belgelerle yapılan habercilik saklanan bir bilgiyi açıklasa da ya da bu bilginin açıklanmasında büyük kamu yararı olsa da eğer bu haber gazetecinin girişimi ile başlatılmamış ya da geliştirilmemiş ise araştırmacı gazetecilik olarak değerlendirilmemektedir.</a:t>
            </a:r>
          </a:p>
        </p:txBody>
      </p:sp>
    </p:spTree>
  </p:cSld>
  <p:clrMapOvr>
    <a:masterClrMapping/>
  </p:clrMapOvr>
  <p:transition xmlns:p14="http://schemas.microsoft.com/office/powerpoint/2010/main" spd="med" advClick="1" p14:dur="1000"/>
</p:sld>
</file>

<file path=ppt/theme/theme1.xml><?xml version="1.0" encoding="utf-8"?>
<a:theme xmlns:a="http://schemas.openxmlformats.org/drawingml/2006/main" xmlns:r="http://schemas.openxmlformats.org/officeDocument/2006/relationships" name="New_Template9">
  <a:themeElements>
    <a:clrScheme name="New_Template9">
      <a:dk1>
        <a:srgbClr val="5C5C5C"/>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Alternate"/>
        <a:ea typeface="DIN Alternate"/>
        <a:cs typeface="DIN Alternate"/>
      </a:majorFont>
      <a:minorFont>
        <a:latin typeface="DIN Alternate"/>
        <a:ea typeface="DIN Alternate"/>
        <a:cs typeface="DIN Alternate"/>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DIN Alternat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New_Template9">
  <a:themeElements>
    <a:clrScheme name="New_Template9">
      <a:dk1>
        <a:srgbClr val="000000"/>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Alternate"/>
        <a:ea typeface="DIN Alternate"/>
        <a:cs typeface="DIN Alternate"/>
      </a:majorFont>
      <a:minorFont>
        <a:latin typeface="DIN Alternate"/>
        <a:ea typeface="DIN Alternate"/>
        <a:cs typeface="DIN Alternate"/>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DIN Alternat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