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2E156C2-DA4E-4689-8721-49EA5BB8335E}" type="slidenum">
              <a:rPr lang="tr-TR" smtClean="0"/>
              <a:t>‹#›</a:t>
            </a:fld>
            <a:endParaRPr lang="tr-TR"/>
          </a:p>
        </p:txBody>
      </p:sp>
    </p:spTree>
    <p:extLst>
      <p:ext uri="{BB962C8B-B14F-4D97-AF65-F5344CB8AC3E}">
        <p14:creationId xmlns:p14="http://schemas.microsoft.com/office/powerpoint/2010/main" val="300888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69611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165886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13686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2E156C2-DA4E-4689-8721-49EA5BB8335E}" type="slidenum">
              <a:rPr lang="tr-TR" smtClean="0"/>
              <a:t>‹#›</a:t>
            </a:fld>
            <a:endParaRPr lang="tr-TR"/>
          </a:p>
        </p:txBody>
      </p:sp>
    </p:spTree>
    <p:extLst>
      <p:ext uri="{BB962C8B-B14F-4D97-AF65-F5344CB8AC3E}">
        <p14:creationId xmlns:p14="http://schemas.microsoft.com/office/powerpoint/2010/main" val="2488453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1492903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6C9E01D-3ED1-44FF-B1A9-FEEAC60929A4}"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22118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6C9E01D-3ED1-44FF-B1A9-FEEAC60929A4}"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396633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9E01D-3ED1-44FF-B1A9-FEEAC60929A4}"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182952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634514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786864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6C9E01D-3ED1-44FF-B1A9-FEEAC60929A4}" type="datetimeFigureOut">
              <a:rPr lang="tr-TR" smtClean="0"/>
              <a:t>9.05.2020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2E156C2-DA4E-4689-8721-49EA5BB8335E}" type="slidenum">
              <a:rPr lang="tr-TR" smtClean="0"/>
              <a:t>‹#›</a:t>
            </a:fld>
            <a:endParaRPr lang="tr-TR"/>
          </a:p>
        </p:txBody>
      </p:sp>
    </p:spTree>
    <p:extLst>
      <p:ext uri="{BB962C8B-B14F-4D97-AF65-F5344CB8AC3E}">
        <p14:creationId xmlns:p14="http://schemas.microsoft.com/office/powerpoint/2010/main" val="1098537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A0DBB4-5D59-4474-A477-ED74ACC1CE9A}"/>
              </a:ext>
            </a:extLst>
          </p:cNvPr>
          <p:cNvSpPr>
            <a:spLocks noGrp="1"/>
          </p:cNvSpPr>
          <p:nvPr>
            <p:ph type="ctrTitle"/>
          </p:nvPr>
        </p:nvSpPr>
        <p:spPr/>
        <p:txBody>
          <a:bodyPr/>
          <a:lstStyle/>
          <a:p>
            <a:r>
              <a:rPr lang="tr-TR" sz="6000" dirty="0"/>
              <a:t>LUCA Programı Nedir, Ne Amaçla Kullanılır?</a:t>
            </a:r>
          </a:p>
        </p:txBody>
      </p:sp>
      <p:sp>
        <p:nvSpPr>
          <p:cNvPr id="3" name="Alt Başlık 2">
            <a:extLst>
              <a:ext uri="{FF2B5EF4-FFF2-40B4-BE49-F238E27FC236}">
                <a16:creationId xmlns:a16="http://schemas.microsoft.com/office/drawing/2014/main" id="{AD260819-D492-4F89-BC2A-34C5AD92D4AF}"/>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06244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D025A4-4F12-479C-9324-974D5A1916A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2F9C361-944A-4A09-AC91-3ED51E13915C}"/>
              </a:ext>
            </a:extLst>
          </p:cNvPr>
          <p:cNvSpPr>
            <a:spLocks noGrp="1"/>
          </p:cNvSpPr>
          <p:nvPr>
            <p:ph idx="1"/>
          </p:nvPr>
        </p:nvSpPr>
        <p:spPr/>
        <p:txBody>
          <a:bodyPr>
            <a:normAutofit/>
          </a:bodyPr>
          <a:lstStyle/>
          <a:p>
            <a:pPr algn="just"/>
            <a:r>
              <a:rPr lang="tr-TR" sz="2400" dirty="0"/>
              <a:t>Resmi muhasebe hesaplarının takibini sağlayan Luca Muhasebe Programı, defteri kebir, kasa, yevmiye defteri, mizan, KDV beyannamesi, muhtasar beyannamesi, bilanço, gelir tablosu, BA/BS formu modüllerinden oluşarak masraf merkezlerini etkili bir şekilde takip eden, muhasebe fişlerini otomatik olarak oluşturan ve resmi kurumlara iletilmesi gereken belgeleri bilgisayar ortamında gönderen gelişmiş bir bilgisayarlı muhasebe yazılımıdır.</a:t>
            </a:r>
          </a:p>
        </p:txBody>
      </p:sp>
    </p:spTree>
    <p:extLst>
      <p:ext uri="{BB962C8B-B14F-4D97-AF65-F5344CB8AC3E}">
        <p14:creationId xmlns:p14="http://schemas.microsoft.com/office/powerpoint/2010/main" val="4082890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488C6C-1FC7-4A13-8182-827FC0EB95E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2B9574F-6DC6-486C-BFD9-89BAD1747C0C}"/>
              </a:ext>
            </a:extLst>
          </p:cNvPr>
          <p:cNvSpPr>
            <a:spLocks noGrp="1"/>
          </p:cNvSpPr>
          <p:nvPr>
            <p:ph idx="1"/>
          </p:nvPr>
        </p:nvSpPr>
        <p:spPr/>
        <p:txBody>
          <a:bodyPr/>
          <a:lstStyle/>
          <a:p>
            <a:pPr algn="just"/>
            <a:r>
              <a:rPr lang="tr-TR" sz="2800" dirty="0"/>
              <a:t>Serbest Muhasebeci ve Mali Müşavirler için oldukça iyi bir muhasebe sistemi olan Luca, pratik ve kolaylaştırılmış program menüleri ile manuel işlemlerden doğacak muhasebe hatalarının büyük oranda önüne geçiyor. Web tabanlı bir muhasebe sistemi olması zaman ve mekan sorunlarını da tamamen ortadan kaldırıyor.</a:t>
            </a:r>
          </a:p>
          <a:p>
            <a:endParaRPr lang="tr-TR" dirty="0"/>
          </a:p>
        </p:txBody>
      </p:sp>
    </p:spTree>
    <p:extLst>
      <p:ext uri="{BB962C8B-B14F-4D97-AF65-F5344CB8AC3E}">
        <p14:creationId xmlns:p14="http://schemas.microsoft.com/office/powerpoint/2010/main" val="3978180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850754-EAC7-4578-A60D-A035365E411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7604CDD-37B3-40B5-BE5A-F564EC011778}"/>
              </a:ext>
            </a:extLst>
          </p:cNvPr>
          <p:cNvSpPr>
            <a:spLocks noGrp="1"/>
          </p:cNvSpPr>
          <p:nvPr>
            <p:ph idx="1"/>
          </p:nvPr>
        </p:nvSpPr>
        <p:spPr/>
        <p:txBody>
          <a:bodyPr/>
          <a:lstStyle/>
          <a:p>
            <a:pPr algn="just"/>
            <a:r>
              <a:rPr lang="tr-TR" sz="2800" dirty="0"/>
              <a:t>Muhasebeciler, çoğu zaman mesai saatlerinde zamanla yarışırcasına çalışmaktadır. Bu sebeple kullanılan muhasebe programının yoğun iş temposuna ayak uydurması önemli bir etken olup, Luca muhasebe programı bu konuda içerdiği program </a:t>
            </a:r>
            <a:r>
              <a:rPr lang="tr-TR" sz="2800" dirty="0" err="1"/>
              <a:t>kısayolları</a:t>
            </a:r>
            <a:r>
              <a:rPr lang="tr-TR" sz="2800" dirty="0"/>
              <a:t> ile zamandan büyük tasarruf sağlıyor.</a:t>
            </a:r>
          </a:p>
          <a:p>
            <a:endParaRPr lang="tr-TR" dirty="0"/>
          </a:p>
        </p:txBody>
      </p:sp>
    </p:spTree>
    <p:extLst>
      <p:ext uri="{BB962C8B-B14F-4D97-AF65-F5344CB8AC3E}">
        <p14:creationId xmlns:p14="http://schemas.microsoft.com/office/powerpoint/2010/main" val="157645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30D091-C395-43EE-8CD5-B83F953B2EF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A3E1C96-5640-4FC2-A61A-BD272F04B334}"/>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1394474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ahta Yazı">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7</TotalTime>
  <Words>156</Words>
  <Application>Microsoft Office PowerPoint</Application>
  <PresentationFormat>Geniş ekran</PresentationFormat>
  <Paragraphs>4</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Rockwell</vt:lpstr>
      <vt:lpstr>Rockwell Condensed</vt:lpstr>
      <vt:lpstr>Wingdings</vt:lpstr>
      <vt:lpstr>Tahta Yazı</vt:lpstr>
      <vt:lpstr>LUCA Programı Nedir, Ne Amaçla Kullanılır?</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2</cp:revision>
  <dcterms:created xsi:type="dcterms:W3CDTF">2020-05-09T12:50:17Z</dcterms:created>
  <dcterms:modified xsi:type="dcterms:W3CDTF">2020-05-09T13:13:45Z</dcterms:modified>
</cp:coreProperties>
</file>