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hbogm.meb.gov.tr/MTAO/1ElektrikMakLab/unite18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Doğru akım devrelerinde güç ve enerji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105 DOĞRU </a:t>
            </a:r>
            <a:r>
              <a:rPr lang="tr-TR" dirty="0"/>
              <a:t>AKIM DEVRE ANALİZİ</a:t>
            </a:r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GÜÇ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Elektrik enerjisi ile çalışan alıcıya elektrik enerjisi uygulandığında ısı, ışık, hareket </a:t>
            </a:r>
            <a:r>
              <a:rPr lang="tr-TR" sz="2800" dirty="0" err="1"/>
              <a:t>vb.şekilde</a:t>
            </a:r>
            <a:r>
              <a:rPr lang="tr-TR" sz="2800" dirty="0"/>
              <a:t> iş elde edilir. Elektrik enerjisi bir iş yaptırdığına göre bir güce sahiptir. Buradan da görüldüğü gibi birim zamanda yapılan işe güç denir. Gücün birimi </a:t>
            </a:r>
            <a:r>
              <a:rPr lang="tr-TR" sz="2800" dirty="0" err="1" smtClean="0"/>
              <a:t>watt’tır</a:t>
            </a:r>
            <a:r>
              <a:rPr lang="tr-TR" sz="2800" dirty="0" smtClean="0"/>
              <a:t>[1].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2334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GÜÇ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Bu güç devreye uygulanan gerilim ve çekilen akımla doğru orantılıdır. </a:t>
            </a:r>
            <a:endParaRPr lang="tr-TR" sz="2400" dirty="0" smtClean="0"/>
          </a:p>
          <a:p>
            <a:pPr algn="just"/>
            <a:r>
              <a:rPr lang="tr-TR" sz="2400" dirty="0" smtClean="0"/>
              <a:t>Elektriksel </a:t>
            </a:r>
            <a:r>
              <a:rPr lang="tr-TR" sz="2400" dirty="0"/>
              <a:t>güç: P = V x I şeklinde ifade edilir. </a:t>
            </a:r>
            <a:endParaRPr lang="tr-TR" sz="2400" dirty="0" smtClean="0"/>
          </a:p>
          <a:p>
            <a:pPr algn="just"/>
            <a:r>
              <a:rPr lang="tr-TR" sz="2400" dirty="0" smtClean="0"/>
              <a:t>P</a:t>
            </a:r>
            <a:r>
              <a:rPr lang="tr-TR" sz="2400" dirty="0"/>
              <a:t>= Elektriksel güç (</a:t>
            </a:r>
            <a:r>
              <a:rPr lang="tr-TR" sz="2400" dirty="0" err="1"/>
              <a:t>watt</a:t>
            </a:r>
            <a:r>
              <a:rPr lang="tr-TR" sz="2400" dirty="0"/>
              <a:t>), </a:t>
            </a:r>
            <a:endParaRPr lang="tr-TR" sz="2400" dirty="0" smtClean="0"/>
          </a:p>
          <a:p>
            <a:pPr algn="just"/>
            <a:r>
              <a:rPr lang="tr-TR" sz="2400" dirty="0" smtClean="0"/>
              <a:t>V</a:t>
            </a:r>
            <a:r>
              <a:rPr lang="tr-TR" sz="2400" dirty="0"/>
              <a:t>= Gerilim (Volt), </a:t>
            </a:r>
            <a:endParaRPr lang="tr-TR" sz="2400" dirty="0" smtClean="0"/>
          </a:p>
          <a:p>
            <a:pPr algn="just"/>
            <a:r>
              <a:rPr lang="tr-TR" sz="2400" dirty="0" smtClean="0"/>
              <a:t>I</a:t>
            </a:r>
            <a:r>
              <a:rPr lang="tr-TR" sz="2400" dirty="0"/>
              <a:t>= Akım (Amper</a:t>
            </a:r>
            <a:r>
              <a:rPr lang="tr-TR" sz="2400" dirty="0" smtClean="0"/>
              <a:t>)</a:t>
            </a:r>
          </a:p>
          <a:p>
            <a:pPr algn="just"/>
            <a:r>
              <a:rPr lang="tr-TR" sz="2400" dirty="0" smtClean="0"/>
              <a:t>NOT: Bu kavramları 1.haftada açıklamıştık.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02884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220 volt gerilimle çalışan bir ütü </a:t>
            </a:r>
            <a:r>
              <a:rPr lang="tr-TR" dirty="0" smtClean="0"/>
              <a:t>2,5 </a:t>
            </a:r>
            <a:r>
              <a:rPr lang="tr-TR" dirty="0"/>
              <a:t>amper akım çekmektedir, bu ütünün </a:t>
            </a:r>
            <a:r>
              <a:rPr lang="tr-TR" dirty="0" smtClean="0"/>
              <a:t>gücünü </a:t>
            </a:r>
            <a:r>
              <a:rPr lang="tr-TR" dirty="0"/>
              <a:t>hesaplayınız. </a:t>
            </a:r>
            <a:endParaRPr lang="tr-TR" dirty="0" smtClean="0"/>
          </a:p>
          <a:p>
            <a:r>
              <a:rPr lang="tr-TR" dirty="0" smtClean="0"/>
              <a:t>P</a:t>
            </a:r>
            <a:r>
              <a:rPr lang="tr-TR" dirty="0"/>
              <a:t>= V x I = 220 x </a:t>
            </a:r>
            <a:r>
              <a:rPr lang="tr-TR" dirty="0" smtClean="0"/>
              <a:t>2,5 </a:t>
            </a:r>
            <a:r>
              <a:rPr lang="tr-TR" dirty="0"/>
              <a:t>= </a:t>
            </a:r>
            <a:r>
              <a:rPr lang="tr-TR" dirty="0" smtClean="0"/>
              <a:t>550 </a:t>
            </a:r>
            <a:r>
              <a:rPr lang="tr-TR" dirty="0" err="1"/>
              <a:t>watt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Burada gerilim sabit olduğunu düşünelim nedeni şebekeden evlerimize gelen voltajın 1 fazlı sistemler de 220 volt, 3 fazlı sistemler de 380 volt olduğunu biliyoruz. Doğru gerilimle çalışan cihazlar da sonuç olarak evlerdeki alternatif gerilimin trafo ve doğrultmaç yardımıyla çevrilip kullanmasıyla oluşmaktadır.  </a:t>
            </a:r>
          </a:p>
        </p:txBody>
      </p:sp>
    </p:spTree>
    <p:extLst>
      <p:ext uri="{BB962C8B-B14F-4D97-AF65-F5344CB8AC3E}">
        <p14:creationId xmlns:p14="http://schemas.microsoft.com/office/powerpoint/2010/main" val="200835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AMPERMETRE-VOLTMETRE YÖNTEMİ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P = V x I formülünde görüldüğü gibi elektrik devrelerinde akım ve gerilimin çarpımı elektriksel gücü verir. Burada elektrik devresinin çektiği gücün bulunabilmesi için akım ve gerilim değerlerinin ölçülmesi gereklidir. Ancak, alternatif akımda </a:t>
            </a:r>
            <a:r>
              <a:rPr lang="tr-TR" sz="2600" dirty="0" err="1"/>
              <a:t>omik</a:t>
            </a:r>
            <a:r>
              <a:rPr lang="tr-TR" sz="2600" dirty="0"/>
              <a:t> dirençlerin çektiği güç aktif, bobin ve kondansatörlerin çektiği güç reaktiftir. </a:t>
            </a:r>
            <a:r>
              <a:rPr lang="tr-TR" sz="2600" dirty="0" smtClean="0"/>
              <a:t>Bu </a:t>
            </a:r>
            <a:r>
              <a:rPr lang="tr-TR" sz="2600" dirty="0"/>
              <a:t>yüzden P= V x I </a:t>
            </a:r>
            <a:r>
              <a:rPr lang="tr-TR" sz="2600" dirty="0" smtClean="0"/>
              <a:t>formülü </a:t>
            </a:r>
            <a:r>
              <a:rPr lang="tr-TR" sz="2600" dirty="0"/>
              <a:t>ile gücün hesaplanması, yalnız DC devrelerde ve </a:t>
            </a:r>
            <a:r>
              <a:rPr lang="tr-TR" sz="2600" dirty="0" err="1"/>
              <a:t>omik</a:t>
            </a:r>
            <a:r>
              <a:rPr lang="tr-TR" sz="2600" dirty="0"/>
              <a:t> dirençli AC devrelerinde </a:t>
            </a:r>
            <a:r>
              <a:rPr lang="tr-TR" sz="2600" dirty="0" smtClean="0"/>
              <a:t>mümkündür[1].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3229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WATTMETRELER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Doğrudan doğruya güç ölçen aletlere </a:t>
            </a:r>
            <a:r>
              <a:rPr lang="tr-TR" sz="2800" dirty="0" err="1"/>
              <a:t>wattmetre</a:t>
            </a:r>
            <a:r>
              <a:rPr lang="tr-TR" sz="2800" dirty="0"/>
              <a:t> denir. </a:t>
            </a:r>
            <a:r>
              <a:rPr lang="tr-TR" sz="2800" dirty="0" err="1"/>
              <a:t>Wattmetrelerin</a:t>
            </a:r>
            <a:r>
              <a:rPr lang="tr-TR" sz="2800" dirty="0"/>
              <a:t> dijital ve analog tipleri bulunmakta olup seviye olarak genelde W ve KW seviyelerinde </a:t>
            </a:r>
            <a:r>
              <a:rPr lang="tr-TR" sz="2800" dirty="0" smtClean="0"/>
              <a:t>sınıflandırılırlar</a:t>
            </a:r>
            <a:r>
              <a:rPr lang="tr-TR" sz="2800" dirty="0"/>
              <a:t>. </a:t>
            </a:r>
            <a:r>
              <a:rPr lang="tr-TR" sz="2800" dirty="0" err="1"/>
              <a:t>Wattmetreler</a:t>
            </a:r>
            <a:r>
              <a:rPr lang="tr-TR" sz="2800" dirty="0"/>
              <a:t> ile doğru ve alternatif akımda güç ölçülebilir. Ancak AC ve DC </a:t>
            </a:r>
            <a:r>
              <a:rPr lang="tr-TR" sz="2800" dirty="0" err="1"/>
              <a:t>wattmetre</a:t>
            </a:r>
            <a:r>
              <a:rPr lang="tr-TR" sz="2800" dirty="0"/>
              <a:t> seçimine, AC ve </a:t>
            </a:r>
            <a:r>
              <a:rPr lang="tr-TR" sz="2800" dirty="0" err="1"/>
              <a:t>DC’de</a:t>
            </a:r>
            <a:r>
              <a:rPr lang="tr-TR" sz="2800" dirty="0"/>
              <a:t> güç ölçebilen </a:t>
            </a:r>
            <a:r>
              <a:rPr lang="tr-TR" sz="2800" dirty="0" err="1"/>
              <a:t>wattmetre</a:t>
            </a:r>
            <a:r>
              <a:rPr lang="tr-TR" sz="2800" dirty="0"/>
              <a:t> de ise AC-DC kademe seçimine dikkat edilmelidir. Güç akım ve gerilimin çarpımına eşit olduğundan </a:t>
            </a:r>
            <a:r>
              <a:rPr lang="tr-TR" sz="2800" dirty="0" err="1"/>
              <a:t>wattmetreye</a:t>
            </a:r>
            <a:r>
              <a:rPr lang="tr-TR" sz="2800" dirty="0"/>
              <a:t> alıcının akım ve gerilim değerleri aynı anda </a:t>
            </a:r>
            <a:r>
              <a:rPr lang="tr-TR" sz="2800" dirty="0" smtClean="0"/>
              <a:t>girilmelidir[1].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34425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WATTMETRELER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Bu gereksinim </a:t>
            </a:r>
            <a:r>
              <a:rPr lang="tr-TR" sz="2800" dirty="0" err="1"/>
              <a:t>wattmetrenin</a:t>
            </a:r>
            <a:r>
              <a:rPr lang="tr-TR" sz="2800" dirty="0"/>
              <a:t> akım bobini güç ölçümü yapılacak devreye seri, gerilim bobini paralel olacak şekilde bağlanarak karşılanır. </a:t>
            </a:r>
            <a:r>
              <a:rPr lang="tr-TR" sz="2800" dirty="0" err="1"/>
              <a:t>Wattmetrelerde</a:t>
            </a:r>
            <a:r>
              <a:rPr lang="tr-TR" sz="2800" dirty="0"/>
              <a:t> küçük güç ölçülecekse akım bobininin sonra, büyük güç ölçülecek ise akım bobininin önce bağlanması ölçme hatasını </a:t>
            </a:r>
            <a:r>
              <a:rPr lang="tr-TR" sz="2800" dirty="0" smtClean="0"/>
              <a:t>azaltacaktır[1].</a:t>
            </a:r>
          </a:p>
          <a:p>
            <a:pPr algn="just"/>
            <a:r>
              <a:rPr lang="tr-TR" sz="2800" dirty="0" smtClean="0"/>
              <a:t>Önce bağlama sonra bağlama örneklerini derste anlatacağız ve sayısal olarak sonuçlarını göreceğiz.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0426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GÜÇ KAVRAMI TEMEL NOTLAR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Derslerimiz de örneklerimiz olacak. </a:t>
            </a:r>
            <a:r>
              <a:rPr lang="tr-TR" sz="2800" dirty="0" err="1" smtClean="0"/>
              <a:t>Wattmetre</a:t>
            </a:r>
            <a:r>
              <a:rPr lang="tr-TR" sz="2800" dirty="0" smtClean="0"/>
              <a:t> güç ölçer denildi seri-paralel bağlandığını unutmamız gerekir. Ölçüm yapacağımız da elimiz de </a:t>
            </a:r>
            <a:r>
              <a:rPr lang="tr-TR" sz="2800" dirty="0" err="1" smtClean="0"/>
              <a:t>wattmetre</a:t>
            </a:r>
            <a:r>
              <a:rPr lang="tr-TR" sz="2800" dirty="0" smtClean="0"/>
              <a:t> olmayabilir. Ölçüm yapabilmemiz için voltmetre ve ampermetre olsa da yeterlidir. Formüle göre sonuca ulaşabiliriz.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7365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hbogm.meb.gov.tr/MTAO/1ElektrikMakLab/unite18.pdf</a:t>
            </a:r>
            <a:r>
              <a:rPr lang="tr-TR" dirty="0" smtClean="0"/>
              <a:t> (</a:t>
            </a:r>
            <a:r>
              <a:rPr lang="tr-TR" dirty="0"/>
              <a:t>Erişim tar: </a:t>
            </a:r>
            <a:r>
              <a:rPr lang="tr-TR" dirty="0" smtClean="0"/>
              <a:t>16.11.2017)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1308</TotalTime>
  <Words>448</Words>
  <Application>Microsoft Office PowerPoint</Application>
  <PresentationFormat>Geniş ekran</PresentationFormat>
  <Paragraphs>30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Geçmişe bakış</vt:lpstr>
      <vt:lpstr>Doğru akım devrelerinde güç ve enerji</vt:lpstr>
      <vt:lpstr>GÜÇ KAVRAMI</vt:lpstr>
      <vt:lpstr>GÜÇ KAVRAMI</vt:lpstr>
      <vt:lpstr>ÖRNEK</vt:lpstr>
      <vt:lpstr>AMPERMETRE-VOLTMETRE YÖNTEMİ</vt:lpstr>
      <vt:lpstr>WATTMETRELER</vt:lpstr>
      <vt:lpstr>WATTMETRELER</vt:lpstr>
      <vt:lpstr>GÜÇ KAVRAMI TEMEL NOTLAR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67</cp:revision>
  <dcterms:created xsi:type="dcterms:W3CDTF">2017-11-14T11:12:27Z</dcterms:created>
  <dcterms:modified xsi:type="dcterms:W3CDTF">2017-11-28T17:04:08Z</dcterms:modified>
</cp:coreProperties>
</file>