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62E59-0DE3-4884-A891-6DEE18F42FF4}" type="datetimeFigureOut">
              <a:rPr lang="tr-TR" smtClean="0"/>
              <a:t>7.02.2017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C50A9-132C-422E-A8F0-54BC84E39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09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6D9C-2E30-4074-A5D2-D50B4622EE7C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89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241D-1FD3-4B4D-95B7-3298C75A6CD6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25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B153-16B5-4B7E-82EE-B0C461D94530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0604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9EAE-340B-4751-B477-95D0160C2AC2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201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3FD4-674F-4D88-A7FE-3F84833A2014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5652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D953C-06D8-4B22-9366-4E5D762619F0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268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B67-1850-411E-A4C3-72D0E0A7B95D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620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C79E-3BB0-48E3-A4FA-D9D74B834195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93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260B-1A9A-4F29-B6DB-EE3AC8E952E0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85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69328-11D1-4D7B-A024-E44531932B43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95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B61F0-C9AF-4D7D-B862-EDD85BB18EBF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33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AED1F-52F6-4C31-983E-1C6FE2955A78}" type="datetime1">
              <a:rPr lang="tr-TR" smtClean="0"/>
              <a:t>7.02.2017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8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91A6-3518-4DCD-BC57-F05F1E03FF3A}" type="datetime1">
              <a:rPr lang="tr-TR" smtClean="0"/>
              <a:t>7.02.2017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ACEBD-B10D-460E-9C69-823DA8B8B346}" type="datetime1">
              <a:rPr lang="tr-TR" smtClean="0"/>
              <a:t>7.02.2017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251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A2AF-D3E9-434B-8837-D5651623029D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25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4C82B-38AC-4D86-AA95-E53E3A6FE116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35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DDEB7-1BC2-41F9-B4A4-19C3E82CA83B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6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Okul Deneyimi Dersi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589213" y="4911194"/>
            <a:ext cx="8915399" cy="1126283"/>
          </a:xfrm>
        </p:spPr>
        <p:txBody>
          <a:bodyPr/>
          <a:lstStyle/>
          <a:p>
            <a:r>
              <a:rPr lang="tr-TR" dirty="0" smtClean="0"/>
              <a:t>Onuncu </a:t>
            </a:r>
            <a:r>
              <a:rPr lang="tr-TR" dirty="0" smtClean="0"/>
              <a:t>Hafta Sunumu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9618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286771" y="422439"/>
            <a:ext cx="77727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8. HAFTA ÇALIŞMALARI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367264" y="2199690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tr-TR" sz="2400" dirty="0" smtClean="0"/>
              <a:t>Değerlendirme ve kayıt tutma etkinlikleri</a:t>
            </a:r>
            <a:endParaRPr lang="tr-TR" sz="2400" dirty="0"/>
          </a:p>
        </p:txBody>
      </p:sp>
      <p:sp>
        <p:nvSpPr>
          <p:cNvPr id="6" name="Dikdörtgen 5"/>
          <p:cNvSpPr/>
          <p:nvPr/>
        </p:nvSpPr>
        <p:spPr>
          <a:xfrm>
            <a:off x="1367264" y="3176178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2400" dirty="0" smtClean="0"/>
              <a:t>Test hazırlama, uygulama ve analiz işlemleri</a:t>
            </a:r>
            <a:endParaRPr lang="tr-TR" sz="2400" dirty="0"/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6AF2-4362-4286-B086-6ABC550E7818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0925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869069" y="554845"/>
            <a:ext cx="961171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tr-TR" sz="2400" dirty="0" smtClean="0"/>
              <a:t>Değerlendirme ve Kayıt tutma etkinlikleri</a:t>
            </a:r>
          </a:p>
          <a:p>
            <a:pPr lvl="0" algn="ctr"/>
            <a:r>
              <a:rPr lang="tr-TR" sz="2400" dirty="0" smtClean="0"/>
              <a:t>Test Hazırlama, Uygulama ve Analiz İşlemleri</a:t>
            </a:r>
            <a:endParaRPr lang="tr-TR" sz="2400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6AF2-4362-4286-B086-6ABC550E7818}" type="slidenum">
              <a:rPr lang="tr-TR" smtClean="0"/>
              <a:t>3</a:t>
            </a:fld>
            <a:endParaRPr lang="tr-TR"/>
          </a:p>
        </p:txBody>
      </p:sp>
      <p:sp>
        <p:nvSpPr>
          <p:cNvPr id="4" name="Metin kutusu 3"/>
          <p:cNvSpPr txBox="1"/>
          <p:nvPr/>
        </p:nvSpPr>
        <p:spPr>
          <a:xfrm>
            <a:off x="1367264" y="1996774"/>
            <a:ext cx="961171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Öğrenciler nasıl değerlendirilmektedir? Değerlendirme araçları nelerdir?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Değerlendirme kayıtları nasıl tutulmaktadır?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Değerlendirme kayıtlarının incelenmesi ve rapor edilmesi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Değerlendirme kayıtlarına ilişkin dönütler nasıl olmaktadır?_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Bir testin hazırlanması, uygulanması ve analiz edilmesi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Test ortalaması, standart sapması, öğrencilerin durumları,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Analiz sonuçlarının yorumlanması</a:t>
            </a:r>
          </a:p>
        </p:txBody>
      </p:sp>
    </p:spTree>
    <p:extLst>
      <p:ext uri="{BB962C8B-B14F-4D97-AF65-F5344CB8AC3E}">
        <p14:creationId xmlns:p14="http://schemas.microsoft.com/office/powerpoint/2010/main" val="160971665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</TotalTime>
  <Words>82</Words>
  <Application>Microsoft Office PowerPoint</Application>
  <PresentationFormat>Geniş ekran</PresentationFormat>
  <Paragraphs>16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Duman</vt:lpstr>
      <vt:lpstr>Okul Deneyimi Dersi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Deneyimi Dersi</dc:title>
  <dc:creator>SERKAN</dc:creator>
  <cp:lastModifiedBy>SERKAN</cp:lastModifiedBy>
  <cp:revision>14</cp:revision>
  <dcterms:created xsi:type="dcterms:W3CDTF">2017-01-30T13:43:04Z</dcterms:created>
  <dcterms:modified xsi:type="dcterms:W3CDTF">2017-02-07T10:02:13Z</dcterms:modified>
</cp:coreProperties>
</file>