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695"/>
    <p:restoredTop sz="95761"/>
  </p:normalViewPr>
  <p:slideViewPr>
    <p:cSldViewPr snapToGrid="0" snapToObjects="1">
      <p:cViewPr varScale="1">
        <p:scale>
          <a:sx n="73" d="100"/>
          <a:sy n="73" d="100"/>
        </p:scale>
        <p:origin x="8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391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8594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885665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8032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299597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9283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4774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64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170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321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058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21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916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733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467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001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7340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1D10C97-E369-B044-9BC6-4E814E1C69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 Başlangıcı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9E2EEE5-1534-DA43-9C84-348CD16109A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Hukukun </a:t>
            </a:r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Dalları </a:t>
            </a:r>
            <a:r>
              <a:rPr 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IV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7917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Hukukun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Dalları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Özel hukukta bireyler arasındaki ilişkilerin düzenlendiğinden bahsedilmişti. Bu yönüyle özel hukukta taraflar arasında bir eşitlik söz konusudur. Halbuki kamu hukukunda durum böyle değildir.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Kamu hukukunda en az bir taraf devlettir ve bu yönüyle de eşit olmayan bir ilişki kurulmaktadır.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Devlet, kamu gücünü elinde bulundurduğu için, kamu hukukunda kurulan ilişkilerde üstün olan taraftır.</a:t>
            </a:r>
          </a:p>
        </p:txBody>
      </p:sp>
    </p:spTree>
    <p:extLst>
      <p:ext uri="{BB962C8B-B14F-4D97-AF65-F5344CB8AC3E}">
        <p14:creationId xmlns:p14="http://schemas.microsoft.com/office/powerpoint/2010/main" val="3357924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Hukukun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Dalları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Kamu hukukunun da çeşitli alt dalları bulunmaktadır. Bunlar şunlardır: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Anayasa hukuku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İdare hukuku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Vergi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hukukuk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Yargılama hukuku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Ceza hukuku</a:t>
            </a:r>
          </a:p>
        </p:txBody>
      </p:sp>
    </p:spTree>
    <p:extLst>
      <p:ext uri="{BB962C8B-B14F-4D97-AF65-F5344CB8AC3E}">
        <p14:creationId xmlns:p14="http://schemas.microsoft.com/office/powerpoint/2010/main" val="1712617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Hukukun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Dalları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Anayasa hukuku, devletin şeklini ve organlarını, bunların işleyişlerini, birbirleriyle olan ilişkilerini ve kişinin devlet karşısındaki konumunu düzenler.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Anayasa’nın çeşitli ilkeleri bulunmaktadır. Bunlar şunlardır: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İnsan haklarına saygılı devlet ilkesi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Atatürk milliyetçiliğine bağlılık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Demokratik devlet ilkesi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Laik devlet ilkesi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Sosyal devlet ilkesi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 devleti ilkesi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2905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Hukukun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Dalları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Devletin organları da Anayasa hukukunun konusunu oluşturur.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Devletin üç temel organı vardır. Bunlar yasama, yürütme ve yargıdır.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Yasama organı TBMM’dir. Yasama yetkisini kullanırken TBMM, anayasal sınırlara dikkat etmek durumundadır. TBMM’nin işleyişi ve kanun yapma usulüne ilişkin detaylı bilgiler TBMM içtüzüğünde düzenlenmiştir.</a:t>
            </a:r>
          </a:p>
        </p:txBody>
      </p:sp>
    </p:spTree>
    <p:extLst>
      <p:ext uri="{BB962C8B-B14F-4D97-AF65-F5344CB8AC3E}">
        <p14:creationId xmlns:p14="http://schemas.microsoft.com/office/powerpoint/2010/main" val="1140052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Hukukun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Dalları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Yürütme organı Cumhurbaşkanıdır. Yürütme Yasama organınca çıkarılan kanunlar ile diğer düzenleyici işlemlerin yerine getirilmesi konusunda kullanılan yetkiler bütünüdür.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Cumhurbaşkanı devletin başıdır ve devleti temsil eder.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 oyla yapılacak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şeçimlerde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oyların salt çoğunluğunu alan aday Cumhurbaşkanı seçilir. İlk oylamada bu çoğunluk sağlanamazsa, en çok oyu alan iki aday arasında yeni bir oylama yapılır.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Cumhurbaşkanının seçimine ilişkin diğer esaslar kanunla düzenlenir.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1353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Hukukun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Dalları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Cumhurbaşkanı yardımcıları ve bakanlar Cumhurbaşkanına karşı sorumludurlar.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TBMM’de, bu kimseler hakkında görevleri dolayısıyla işledikleri suçlara ilişkin önergeyle soruşturma istenebilir.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TBMM üye tam sayısının salt çoğunluğuyla Cumhurbaşkanının işlediği herhangi bir suçtan dolayı yargılanması için önerge ile soruşturma açılabilir.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Daha sonra konu komisyonda görüşülür ve TBMM genel kuruluna tekrar gelir. Eğer genel kuruldan 400 milletvekilinin onayı çıkarsa, Cumhurbaşkanı Yüce Divan’da yargılanır.</a:t>
            </a:r>
          </a:p>
        </p:txBody>
      </p:sp>
    </p:spTree>
    <p:extLst>
      <p:ext uri="{BB962C8B-B14F-4D97-AF65-F5344CB8AC3E}">
        <p14:creationId xmlns:p14="http://schemas.microsoft.com/office/powerpoint/2010/main" val="14863933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Hukukun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Dalları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Yargı organı ise bağımsız mahkemelerdir.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Hakimler, Anayasa’ya kanuna ve hukuka uygun olarak vicdani kanaatlerine göre karar verirler.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Yargı faaliyetini yürütürken mahkemeler hiçbir makamdan ve kişiden emir almazlar.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Yasama ve yürütme ile idare, yargı kararlarına </a:t>
            </a:r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uymak zorundadır.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9089419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24</TotalTime>
  <Words>372</Words>
  <Application>Microsoft Office PowerPoint</Application>
  <PresentationFormat>Geniş ekran</PresentationFormat>
  <Paragraphs>41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Times New Roman</vt:lpstr>
      <vt:lpstr>Wingdings 3</vt:lpstr>
      <vt:lpstr>Duman</vt:lpstr>
      <vt:lpstr>Hukuk Başlangıcı</vt:lpstr>
      <vt:lpstr>Hukukun Dalları</vt:lpstr>
      <vt:lpstr>Hukukun Dalları</vt:lpstr>
      <vt:lpstr>Hukukun Dalları</vt:lpstr>
      <vt:lpstr>Hukukun Dalları</vt:lpstr>
      <vt:lpstr>Hukukun Dalları</vt:lpstr>
      <vt:lpstr>Hukukun Dalları</vt:lpstr>
      <vt:lpstr>Hukukun Dalları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 Başlangıcı</dc:title>
  <dc:creator>Harun Kılıç</dc:creator>
  <cp:lastModifiedBy>pc1</cp:lastModifiedBy>
  <cp:revision>20</cp:revision>
  <dcterms:created xsi:type="dcterms:W3CDTF">2020-11-22T17:45:05Z</dcterms:created>
  <dcterms:modified xsi:type="dcterms:W3CDTF">2021-03-24T21:17:26Z</dcterms:modified>
</cp:coreProperties>
</file>