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  <p:sldId id="259" r:id="rId9"/>
    <p:sldId id="25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4A17D0-0C47-40C5-8BBF-1A59B5A41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905583-1A30-4C9A-A51C-C74A5A44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F7DF8A-98D1-40FA-9361-0B0AFA0D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18E29B-8590-4D99-AF17-52633D2E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1682A9-6753-4C25-A80A-9C224CC2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49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DEAA14-8CE1-4FCC-9EE7-7EC7BF94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387AAE-E0ED-4CAA-9540-3B0146BB1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E33B5B-E2DD-428A-8C14-DD980FB7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7FD2F2-EF88-4189-9F22-428408DEF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005AAF-4BDC-4767-B61F-1E6E3374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36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CB88464-A1AD-4A81-ADFD-EB4138A5D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45352FF-9AF8-4A55-B7B6-44EA4C12E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7190A8-674F-40C0-9735-0942936E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3B6AE0-3338-4284-9323-783B02F1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B2CDD8-0BFD-4419-8261-5F1A01DC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67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82E91-043E-45D1-981A-B6315BBB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893F8-0F5E-4E8C-BD9E-344D830BE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9F47C4-8096-48C1-816E-FDA42183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47DAF6-219E-467A-9C4A-76CEFC97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63DD10-E6A2-44D8-800B-EB8EDA25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56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84529-A4FC-430B-9829-8058F345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0BA930-DB00-41BD-886B-5E13E7BB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38A947-0002-423D-A25C-A70B10B4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9EF834-13D1-43CB-BFA0-5EE23BF8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566F8F-69D8-4D51-A531-7A443148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04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D80040-EE5C-4547-904A-A1D1EA23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4FEBB6-730E-4FC9-8E01-1515ABEDD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4A7BBBE-2226-4380-86B5-EE156A853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09D39C-7DAB-4F11-9457-099ECB01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0C2C934-B316-4B47-86F6-9FAE159E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5EA920-DD9B-4CCA-A26B-7A6BD3E0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49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F69D95-4962-4308-83A8-3C9110C2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05E8028-7EA6-454C-B54E-ED09C271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95E605-2775-4773-B37F-567E4C98D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465378A-21F8-4919-973A-EFC31C8B8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497E0C0-5CF9-48D4-9CE1-E6F69AC64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169D44F-5CE5-48A0-A819-A6CF3BE8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9A67DE9-D51B-4858-BC0F-712B7B25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AF4C4FC-0908-4178-A142-0779C240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127540-C176-4C2F-B129-6D5D9D68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40E062D-B784-4A96-93C1-30D2E668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04065A-987E-4ECC-8046-139A3BD0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6B8A978-EE1D-4828-A523-61774341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16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46D5A35-EA04-41DB-AF80-2A9D12B0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CA4BF4B-0FE7-4168-BF34-F4E897A6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AAC1114-117C-4E29-BE24-751E1913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23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04C7B-EF97-4DDC-B502-1A7C8FE9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EDC533-9416-4E13-8373-7B70B6B5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2573394-1DDA-418A-85BA-A8D76FDD3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923503C-4B5E-4A2C-894E-566D333C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8DA31F-2EDC-48B3-BB02-4744BA75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B3B070-64DE-4AA8-BC84-0F02950C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16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DBBB9B-14E1-434B-BE92-3134E8E2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BDFCFC0-31F7-4956-9FD9-D75100D03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40159E8-2841-4748-9CAD-3966F3A82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241703-667A-4435-A4A2-D764CADD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D55177-E6FB-4B25-8C22-2026B55D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BF09F5C-0DB0-475E-B553-544B8E1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91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496FAEB-581D-4C8D-9E07-0A0E0779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036D2CE-70FD-444C-97FA-C7BA673C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4476A4-CAFF-4FE6-8DFD-7FC18ED64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AEE0-3395-447A-8D71-F682A9613EC5}" type="datetimeFigureOut">
              <a:rPr lang="tr-TR" smtClean="0"/>
              <a:t>24.03.2021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493E70-14E5-443A-961D-16B31C470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977057-EEFA-4F36-8C47-15E2A4D70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BC7D-A33C-4DF4-976D-71DA2CCC2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77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pentoonz.github.io/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43C72E-001E-4D2F-AA5E-E91A86048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Dijital Hikaye</a:t>
            </a:r>
          </a:p>
        </p:txBody>
      </p:sp>
    </p:spTree>
    <p:extLst>
      <p:ext uri="{BB962C8B-B14F-4D97-AF65-F5344CB8AC3E}">
        <p14:creationId xmlns:p14="http://schemas.microsoft.com/office/powerpoint/2010/main" val="110629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02BF52-2BA6-4182-A05D-C9D7FD7C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Hikaye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5F420B-5BFD-4F55-AEB5-465E5F8DD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Dijital Hikaye ya da Öykü anlatımı dijital </a:t>
            </a:r>
            <a:r>
              <a:rPr lang="tr-TR" dirty="0" err="1"/>
              <a:t>tekolojilerden</a:t>
            </a:r>
            <a:r>
              <a:rPr lang="tr-TR" dirty="0"/>
              <a:t> faydalanarak hikaye anlatmadır. </a:t>
            </a:r>
            <a:r>
              <a:rPr lang="tr-TR" dirty="0" err="1"/>
              <a:t>YouTube</a:t>
            </a:r>
            <a:r>
              <a:rPr lang="tr-TR" dirty="0"/>
              <a:t> için hazırladığınız bir kısa film, bir </a:t>
            </a:r>
            <a:r>
              <a:rPr lang="tr-TR" dirty="0" err="1"/>
              <a:t>podcast</a:t>
            </a:r>
            <a:r>
              <a:rPr lang="tr-TR" dirty="0"/>
              <a:t> dijital hikaye anlatımı olabilir. </a:t>
            </a:r>
          </a:p>
          <a:p>
            <a:r>
              <a:rPr lang="tr-TR" dirty="0"/>
              <a:t> Dijital hikaye oluşturmak için diğer derslerde anlatılan uygulama ya da platformların çoğu kullanılabilir. Ayrıca farklı uygulamalar da bulunmaktadır. </a:t>
            </a:r>
          </a:p>
        </p:txBody>
      </p:sp>
    </p:spTree>
    <p:extLst>
      <p:ext uri="{BB962C8B-B14F-4D97-AF65-F5344CB8AC3E}">
        <p14:creationId xmlns:p14="http://schemas.microsoft.com/office/powerpoint/2010/main" val="239503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015521-6110-4CC4-B0ED-EF28B6F1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hikâyeleri diğer hikâye anlatım formlarından ayıran temel özellikler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9ACCE7-5600-42B5-9302-D4B3F9710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900" dirty="0"/>
              <a:t>«</a:t>
            </a:r>
            <a:r>
              <a:rPr lang="tr-TR" sz="2900" b="1" dirty="0"/>
              <a:t>1. Hikâye</a:t>
            </a:r>
            <a:r>
              <a:rPr lang="tr-TR" sz="2900" dirty="0"/>
              <a:t> odaklılık: Dijital hikâyenin ruhu teknoloji değil, hikâyedir. Dijital hikâyelerin önceliği öykülerdir, dijitalleşme ikinci sıradadır.</a:t>
            </a:r>
          </a:p>
          <a:p>
            <a:r>
              <a:rPr lang="tr-TR" sz="2900" b="1" dirty="0"/>
              <a:t>2. Disiplin</a:t>
            </a:r>
            <a:r>
              <a:rPr lang="tr-TR" sz="2900" dirty="0"/>
              <a:t>: DST, disiplinli bir yaklaşımdır. Olasılıkları ortaya koyan, aynı zamanda sürecin şeklini, kalitesini ve verimliliğini kontrol eden pratik bir çerçeveye sahiptir.</a:t>
            </a:r>
          </a:p>
          <a:p>
            <a:r>
              <a:rPr lang="tr-TR" sz="2900" b="1" dirty="0"/>
              <a:t>3. Sahicilik</a:t>
            </a:r>
            <a:r>
              <a:rPr lang="tr-TR" sz="2900" dirty="0"/>
              <a:t>: Dijital hikâyelerde, hikâyeyi sunan kendi sesi ile aktarmakta, çoğu görüntü kişileri gerçek ortamlarında göstermektedir. Hikâyelerden aktarılan duygular, doğrudan insanların kendi kalplerinden gelen duygulardır. Bu açıdan bakıldığında belgesel veya </a:t>
            </a:r>
            <a:r>
              <a:rPr lang="tr-TR" sz="2900" dirty="0" err="1"/>
              <a:t>reality</a:t>
            </a:r>
            <a:r>
              <a:rPr lang="tr-TR" sz="2900" dirty="0"/>
              <a:t> </a:t>
            </a:r>
            <a:r>
              <a:rPr lang="tr-TR" sz="2900" dirty="0" err="1"/>
              <a:t>showlardan</a:t>
            </a:r>
            <a:r>
              <a:rPr lang="tr-TR" sz="2900" dirty="0"/>
              <a:t> daha sahicidir</a:t>
            </a:r>
          </a:p>
          <a:p>
            <a:endParaRPr lang="tr-TR" dirty="0"/>
          </a:p>
          <a:p>
            <a:r>
              <a:rPr lang="tr-TR" dirty="0"/>
              <a:t>KAYNAK: Aktaran </a:t>
            </a:r>
            <a:r>
              <a:rPr lang="pt-BR" dirty="0"/>
              <a:t>SUCU, A.; ŞENKAL, Y.; AYDIN, D. Sosyal ağlarda dijital hikâye</a:t>
            </a:r>
            <a:r>
              <a:rPr lang="tr-TR" dirty="0"/>
              <a:t> a</a:t>
            </a:r>
            <a:r>
              <a:rPr lang="pt-BR" dirty="0"/>
              <a:t>nlatımı. 2019. </a:t>
            </a:r>
            <a:r>
              <a:rPr lang="it-IT" dirty="0"/>
              <a:t>ABMYO Dergisi Sayı 53 - (2019) - (1-20)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062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015521-6110-4CC4-B0ED-EF28B6F1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hikâyeleri diğer hikâye anlatım formlarından ayıran temel özellikler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9ACCE7-5600-42B5-9302-D4B3F9710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900" b="1" dirty="0"/>
              <a:t>«</a:t>
            </a:r>
            <a:r>
              <a:rPr lang="tr-TR" b="1" dirty="0"/>
              <a:t>4. Multimedya</a:t>
            </a:r>
            <a:r>
              <a:rPr lang="tr-TR" dirty="0"/>
              <a:t>: Etkili hikâyeler görüntü, video, müzik ve seslerin iç içe geçmesiyle ortaya çıkar. Mevcut tüm medya formları (animasyon, resim ve metin gibi), dijital hikâyeyle birleştirilebilir.</a:t>
            </a:r>
          </a:p>
          <a:p>
            <a:r>
              <a:rPr lang="tr-TR" b="1" dirty="0"/>
              <a:t>5. Basit teknoloji: </a:t>
            </a:r>
            <a:r>
              <a:rPr lang="tr-TR" dirty="0"/>
              <a:t>Dijital hikâye için temel ekipman, mikrofon ile bilgisayardır. Bir tarayıcı ve dijital fotoğraf / video kamera da ayrıca kullanılabilir.»</a:t>
            </a:r>
          </a:p>
          <a:p>
            <a:endParaRPr lang="tr-TR" dirty="0"/>
          </a:p>
          <a:p>
            <a:r>
              <a:rPr lang="tr-TR" dirty="0"/>
              <a:t>KAYNAK: Aktaran </a:t>
            </a:r>
            <a:r>
              <a:rPr lang="pt-BR" dirty="0"/>
              <a:t>SUCU, A.; ŞENKAL, Y.; AYDIN, D. Sosyal ağlarda dijital hikâye</a:t>
            </a:r>
            <a:r>
              <a:rPr lang="tr-TR" dirty="0"/>
              <a:t> a</a:t>
            </a:r>
            <a:r>
              <a:rPr lang="pt-BR" dirty="0"/>
              <a:t>nlatımı. 2019. </a:t>
            </a:r>
            <a:r>
              <a:rPr lang="it-IT" dirty="0"/>
              <a:t>ABMYO Dergisi Sayı 53 - (2019) - (1-20)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995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015521-6110-4CC4-B0ED-EF28B6F1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hikâyeleri diğer hikâye anlatım formlarından ayıran temel özellikler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9ACCE7-5600-42B5-9302-D4B3F9710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900" b="1" dirty="0"/>
              <a:t>«6. Bulunan materyaller: </a:t>
            </a:r>
            <a:r>
              <a:rPr lang="tr-TR" dirty="0"/>
              <a:t>Dijital hikâyelerde, birçok profesyonel dijital yapımın aksine, aile albümleri, ev videoları, resimlerden de faydalanılır.</a:t>
            </a:r>
          </a:p>
          <a:p>
            <a:r>
              <a:rPr lang="tr-TR" b="1" dirty="0"/>
              <a:t>7. Ortak yaratıcılık: </a:t>
            </a:r>
            <a:r>
              <a:rPr lang="tr-TR" dirty="0"/>
              <a:t>Günümüzde çoğu dijital hikâye yoğun workshopla üretilmektedir. </a:t>
            </a:r>
            <a:r>
              <a:rPr lang="tr-TR" dirty="0" err="1"/>
              <a:t>CDS’nin</a:t>
            </a:r>
            <a:r>
              <a:rPr lang="tr-TR" dirty="0"/>
              <a:t> kurucularında Joe Lambert, hikâye anlatımının ortak çalışmaya dayalı bir sanat olduğuna inanmaktadır.»</a:t>
            </a:r>
          </a:p>
          <a:p>
            <a:endParaRPr lang="tr-TR" dirty="0"/>
          </a:p>
          <a:p>
            <a:r>
              <a:rPr lang="tr-TR" dirty="0"/>
              <a:t>KAYNAK: Aktaran </a:t>
            </a:r>
            <a:r>
              <a:rPr lang="pt-BR" dirty="0"/>
              <a:t>SUCU, A.; ŞENKAL, Y.; AYDIN, D. Sosyal ağlarda dijital hikâye</a:t>
            </a:r>
            <a:r>
              <a:rPr lang="tr-TR" dirty="0"/>
              <a:t> a</a:t>
            </a:r>
            <a:r>
              <a:rPr lang="pt-BR" dirty="0"/>
              <a:t>nlatımı. 2019. </a:t>
            </a:r>
            <a:r>
              <a:rPr lang="it-IT" dirty="0"/>
              <a:t>ABMYO Dergisi Sayı 53 - (2019) - (1-20)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373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CE224D-3017-415A-A34B-90A53951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Öykülemenin Öğeleri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11F35A-BC07-434A-A38F-43BE0A45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19" y="1825625"/>
            <a:ext cx="10641281" cy="4667250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tr-TR" dirty="0"/>
              <a:t>1. Bakış açısı</a:t>
            </a:r>
          </a:p>
          <a:p>
            <a:pPr marL="0" indent="358775">
              <a:buNone/>
            </a:pPr>
            <a:r>
              <a:rPr lang="tr-TR" dirty="0"/>
              <a:t>2. Dramatik bir soru</a:t>
            </a:r>
          </a:p>
          <a:p>
            <a:pPr marL="0" indent="358775">
              <a:buNone/>
            </a:pPr>
            <a:r>
              <a:rPr lang="tr-TR" dirty="0"/>
              <a:t>3. Duygusal içerik</a:t>
            </a:r>
          </a:p>
          <a:p>
            <a:pPr marL="0" indent="358775">
              <a:buNone/>
            </a:pPr>
            <a:r>
              <a:rPr lang="tr-TR" dirty="0"/>
              <a:t>4. Sesinin armağanı</a:t>
            </a:r>
          </a:p>
          <a:p>
            <a:pPr marL="0" indent="358775">
              <a:buNone/>
            </a:pPr>
            <a:r>
              <a:rPr lang="tr-TR" dirty="0"/>
              <a:t>5. Film müziğinin gücü </a:t>
            </a:r>
          </a:p>
          <a:p>
            <a:pPr marL="0" indent="358775">
              <a:buNone/>
            </a:pPr>
            <a:r>
              <a:rPr lang="tr-TR" dirty="0"/>
              <a:t>6. Ekonomik olmak</a:t>
            </a:r>
          </a:p>
          <a:p>
            <a:pPr marL="0" indent="358775">
              <a:buNone/>
            </a:pPr>
            <a:r>
              <a:rPr lang="tr-TR" dirty="0"/>
              <a:t>7. Tempo</a:t>
            </a:r>
          </a:p>
          <a:p>
            <a:r>
              <a:rPr lang="tr-TR" dirty="0"/>
              <a:t>KAYNAK: </a:t>
            </a:r>
            <a:r>
              <a:rPr lang="pt-BR" dirty="0"/>
              <a:t>SUCU, A.; ŞENKAL, Y.; AYDIN, D. Sosyal ağlarda dijital hikâye</a:t>
            </a:r>
            <a:r>
              <a:rPr lang="tr-TR" dirty="0"/>
              <a:t> a</a:t>
            </a:r>
            <a:r>
              <a:rPr lang="pt-BR" dirty="0"/>
              <a:t>nlatımı. 2019. </a:t>
            </a:r>
            <a:r>
              <a:rPr lang="it-IT" dirty="0"/>
              <a:t>ABMYO Dergisi Sayı 53 - (2019) - (1-20)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896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A46664-ABF4-4E63-B70B-D48A89E6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Hikaye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B7D47F-5D92-4932-83C1-6C1C4E766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Dijital hikaye için öncelikle konu belirlemeniz gerekmektedir. Ardından hikayede vermek istediğiniz mesajı belirlemeniz ve bunlara uygun senaryo yazmanız gerekir. </a:t>
            </a:r>
          </a:p>
          <a:p>
            <a:r>
              <a:rPr lang="tr-TR" dirty="0"/>
              <a:t>Oluşturulan senaryoya uygun görsel ve işitsel materyallerin seçiminin ardından bir program ile dijital hikayenizi oluşturabilirsiniz.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506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F68617-B011-4AAB-B31A-CB69B9E7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Hikaye Programları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94727C-171B-43A1-B277-C059D27E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Storyboarder</a:t>
            </a:r>
            <a:endParaRPr lang="tr-TR" dirty="0"/>
          </a:p>
          <a:p>
            <a:r>
              <a:rPr lang="tr-TR" dirty="0" err="1"/>
              <a:t>Toon</a:t>
            </a:r>
            <a:r>
              <a:rPr lang="tr-TR" dirty="0"/>
              <a:t> </a:t>
            </a:r>
            <a:r>
              <a:rPr lang="tr-TR" dirty="0" err="1"/>
              <a:t>Boom</a:t>
            </a:r>
            <a:r>
              <a:rPr lang="tr-TR" dirty="0"/>
              <a:t> </a:t>
            </a:r>
            <a:r>
              <a:rPr lang="tr-TR" dirty="0" err="1"/>
              <a:t>Storyboard</a:t>
            </a:r>
            <a:r>
              <a:rPr lang="tr-TR" dirty="0"/>
              <a:t> Pro</a:t>
            </a:r>
          </a:p>
          <a:p>
            <a:r>
              <a:rPr lang="tr-TR" dirty="0" err="1"/>
              <a:t>Storyboard</a:t>
            </a:r>
            <a:r>
              <a:rPr lang="tr-TR" dirty="0"/>
              <a:t> </a:t>
            </a:r>
            <a:r>
              <a:rPr lang="tr-TR" dirty="0" err="1"/>
              <a:t>Fountain</a:t>
            </a:r>
            <a:endParaRPr lang="tr-TR" dirty="0"/>
          </a:p>
          <a:p>
            <a:r>
              <a:rPr lang="tr-TR" dirty="0" err="1"/>
              <a:t>Boords</a:t>
            </a:r>
            <a:endParaRPr lang="tr-TR" dirty="0"/>
          </a:p>
          <a:p>
            <a:r>
              <a:rPr lang="tr-TR" dirty="0"/>
              <a:t>Clip </a:t>
            </a:r>
            <a:r>
              <a:rPr lang="tr-TR" dirty="0" err="1"/>
              <a:t>Studio</a:t>
            </a:r>
            <a:r>
              <a:rPr lang="tr-TR" dirty="0"/>
              <a:t> Paint</a:t>
            </a:r>
          </a:p>
          <a:p>
            <a:r>
              <a:rPr lang="tr-TR" dirty="0" err="1"/>
              <a:t>Storyboard</a:t>
            </a:r>
            <a:r>
              <a:rPr lang="tr-TR" dirty="0"/>
              <a:t> </a:t>
            </a:r>
            <a:r>
              <a:rPr lang="tr-TR" dirty="0" err="1"/>
              <a:t>That</a:t>
            </a:r>
            <a:endParaRPr lang="tr-TR" dirty="0"/>
          </a:p>
          <a:p>
            <a:r>
              <a:rPr lang="tr-TR" dirty="0" err="1"/>
              <a:t>OpenToonz</a:t>
            </a:r>
            <a:endParaRPr lang="tr-TR" dirty="0"/>
          </a:p>
          <a:p>
            <a:r>
              <a:rPr lang="tr-TR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3583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A0D1FA-CB18-4C80-883E-19D914F5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OpenToonz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2C0F16-2EEB-4B06-AB91-4F6FD369E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Açık kaynak kodlu olan yazılımı indirerek ücretsiz olarak kullanabilirsiniz. </a:t>
            </a:r>
            <a:r>
              <a:rPr lang="tr-TR" dirty="0">
                <a:hlinkClick r:id="rId2"/>
              </a:rPr>
              <a:t>https://opentoonz.github.io/e/</a:t>
            </a:r>
            <a:r>
              <a:rPr lang="tr-TR" dirty="0"/>
              <a:t>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F65F88-8F7F-4B04-9CA4-EC62F81A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71" y="3429000"/>
            <a:ext cx="6895605" cy="32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9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540</Words>
  <Application>Microsoft Office PowerPoint</Application>
  <PresentationFormat>Geniş ekran</PresentationFormat>
  <Paragraphs>47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Dijital Hikaye</vt:lpstr>
      <vt:lpstr>Dijital Hikaye </vt:lpstr>
      <vt:lpstr>Dijital hikâyeleri diğer hikâye anlatım formlarından ayıran temel özellikler</vt:lpstr>
      <vt:lpstr>Dijital hikâyeleri diğer hikâye anlatım formlarından ayıran temel özellikler</vt:lpstr>
      <vt:lpstr>Dijital hikâyeleri diğer hikâye anlatım formlarından ayıran temel özellikler</vt:lpstr>
      <vt:lpstr>Dijital Öykülemenin Öğeleri </vt:lpstr>
      <vt:lpstr>Dijital Hikaye</vt:lpstr>
      <vt:lpstr>Dijital Hikaye Programları</vt:lpstr>
      <vt:lpstr>OpenToonz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Yazar </dc:creator>
  <cp:lastModifiedBy>Yazar </cp:lastModifiedBy>
  <cp:revision>11</cp:revision>
  <dcterms:created xsi:type="dcterms:W3CDTF">2021-03-23T13:07:09Z</dcterms:created>
  <dcterms:modified xsi:type="dcterms:W3CDTF">2021-03-24T11:19:59Z</dcterms:modified>
</cp:coreProperties>
</file>