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8"/>
    <p:restoredTop sz="95814"/>
  </p:normalViewPr>
  <p:slideViewPr>
    <p:cSldViewPr snapToGrid="0" snapToObjects="1">
      <p:cViewPr varScale="1">
        <p:scale>
          <a:sx n="83" d="100"/>
          <a:sy n="83" d="100"/>
        </p:scale>
        <p:origin x="216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7DED4F1-94D3-3A46-9F11-7870C94687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Konu 10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D34D9EC-F457-2D44-88F6-F534625CC7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Imięsłowy</a:t>
            </a:r>
            <a:r>
              <a:rPr lang="pl-PL" dirty="0"/>
              <a:t> Przysłówkowe </a:t>
            </a:r>
            <a:r>
              <a:rPr lang="pl-PL" dirty="0" err="1"/>
              <a:t>Wspołczesne</a:t>
            </a:r>
            <a:endParaRPr lang="pl-PL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1085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D8D3BF9-5A42-A943-9951-B7AD98DCD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0"/>
            <a:ext cx="3498979" cy="6051808"/>
          </a:xfrm>
        </p:spPr>
        <p:txBody>
          <a:bodyPr>
            <a:normAutofit fontScale="90000"/>
          </a:bodyPr>
          <a:lstStyle/>
          <a:p>
            <a:r>
              <a:rPr lang="pl-PL" dirty="0" err="1">
                <a:solidFill>
                  <a:srgbClr val="002060"/>
                </a:solidFill>
              </a:rPr>
              <a:t>Eylemin</a:t>
            </a:r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err="1">
                <a:solidFill>
                  <a:srgbClr val="002060"/>
                </a:solidFill>
              </a:rPr>
              <a:t>bitmemiş</a:t>
            </a:r>
            <a:r>
              <a:rPr lang="pl-PL" dirty="0">
                <a:solidFill>
                  <a:srgbClr val="002060"/>
                </a:solidFill>
              </a:rPr>
              <a:t> (niedokonany) </a:t>
            </a:r>
            <a:r>
              <a:rPr lang="pl-PL" dirty="0" err="1">
                <a:solidFill>
                  <a:srgbClr val="002060"/>
                </a:solidFill>
              </a:rPr>
              <a:t>haliyle</a:t>
            </a:r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err="1">
                <a:solidFill>
                  <a:srgbClr val="002060"/>
                </a:solidFill>
              </a:rPr>
              <a:t>şimdiki</a:t>
            </a:r>
            <a:r>
              <a:rPr lang="pl-PL" dirty="0">
                <a:solidFill>
                  <a:srgbClr val="002060"/>
                </a:solidFill>
              </a:rPr>
              <a:t>/</a:t>
            </a:r>
            <a:r>
              <a:rPr lang="pl-PL" dirty="0" err="1">
                <a:solidFill>
                  <a:srgbClr val="002060"/>
                </a:solidFill>
              </a:rPr>
              <a:t>geniş</a:t>
            </a:r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err="1">
                <a:solidFill>
                  <a:srgbClr val="002060"/>
                </a:solidFill>
              </a:rPr>
              <a:t>zaman</a:t>
            </a:r>
            <a:r>
              <a:rPr lang="pl-PL" dirty="0">
                <a:solidFill>
                  <a:srgbClr val="002060"/>
                </a:solidFill>
              </a:rPr>
              <a:t> 3. </a:t>
            </a:r>
            <a:r>
              <a:rPr lang="pl-PL" dirty="0" err="1">
                <a:solidFill>
                  <a:srgbClr val="002060"/>
                </a:solidFill>
              </a:rPr>
              <a:t>çoğul</a:t>
            </a:r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err="1">
                <a:solidFill>
                  <a:srgbClr val="002060"/>
                </a:solidFill>
              </a:rPr>
              <a:t>kişi</a:t>
            </a:r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err="1">
                <a:solidFill>
                  <a:srgbClr val="002060"/>
                </a:solidFill>
              </a:rPr>
              <a:t>çekiminden</a:t>
            </a:r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err="1">
                <a:solidFill>
                  <a:srgbClr val="002060"/>
                </a:solidFill>
              </a:rPr>
              <a:t>türetildiği</a:t>
            </a:r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err="1">
                <a:solidFill>
                  <a:srgbClr val="002060"/>
                </a:solidFill>
              </a:rPr>
              <a:t>ve</a:t>
            </a:r>
            <a:r>
              <a:rPr lang="pl-PL" dirty="0">
                <a:solidFill>
                  <a:srgbClr val="002060"/>
                </a:solidFill>
              </a:rPr>
              <a:t> ‘c’ </a:t>
            </a:r>
            <a:r>
              <a:rPr lang="pl-PL" dirty="0" err="1">
                <a:solidFill>
                  <a:srgbClr val="002060"/>
                </a:solidFill>
              </a:rPr>
              <a:t>eklenerek</a:t>
            </a:r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err="1">
                <a:solidFill>
                  <a:srgbClr val="002060"/>
                </a:solidFill>
              </a:rPr>
              <a:t>meydana</a:t>
            </a:r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err="1">
                <a:solidFill>
                  <a:srgbClr val="002060"/>
                </a:solidFill>
              </a:rPr>
              <a:t>getirildiği</a:t>
            </a:r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err="1">
                <a:solidFill>
                  <a:srgbClr val="002060"/>
                </a:solidFill>
              </a:rPr>
              <a:t>anlatılır</a:t>
            </a:r>
            <a:r>
              <a:rPr lang="pl-PL" dirty="0">
                <a:solidFill>
                  <a:srgbClr val="002060"/>
                </a:solidFill>
              </a:rPr>
              <a:t>.</a:t>
            </a:r>
            <a:br>
              <a:rPr lang="pl-PL" dirty="0">
                <a:solidFill>
                  <a:srgbClr val="002060"/>
                </a:solidFill>
              </a:rPr>
            </a:b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BFC8B6-8709-F545-963F-B0D2CE095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 </a:t>
            </a:r>
          </a:p>
          <a:p>
            <a:r>
              <a:rPr lang="pl-PL" dirty="0"/>
              <a:t>Zarabiając dużo pieniędzy kupili samochód.</a:t>
            </a:r>
          </a:p>
          <a:p>
            <a:r>
              <a:rPr lang="pl-PL" dirty="0"/>
              <a:t>Moja przyjaciółka siedząc przed komputerem spędziła cały wolny czas.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48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66B22A-B749-D949-B4EE-FB1A170BF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5991DA-5A1D-1649-B8C5-A0EABBB56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Czekając na wyniki egzaminów byłem bardzo zdenerwowany.</a:t>
            </a:r>
          </a:p>
          <a:p>
            <a:r>
              <a:rPr lang="pl-PL" dirty="0"/>
              <a:t>Kuzyn goląc się nigdy nie śpiewa.</a:t>
            </a:r>
          </a:p>
          <a:p>
            <a:r>
              <a:rPr lang="pl-PL" dirty="0"/>
              <a:t>Mój syn czesząc się patrzy w lustro.</a:t>
            </a:r>
          </a:p>
          <a:p>
            <a:r>
              <a:rPr lang="pl-PL" dirty="0"/>
              <a:t>Co dzień paląc papierosy rezygnujemy właściwie ze zdrowia.</a:t>
            </a:r>
          </a:p>
          <a:p>
            <a:br>
              <a:rPr lang="pl-PL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016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98F912-8659-9243-8330-BC25928D1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753989-FD62-524D-8974-9C0E06FED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Myśląc o niej jest bardzo szczęśliwy.</a:t>
            </a:r>
          </a:p>
          <a:p>
            <a:r>
              <a:rPr lang="pl-PL" dirty="0"/>
              <a:t>Grając na bingo zawsze liczy na szansę.</a:t>
            </a:r>
          </a:p>
          <a:p>
            <a:r>
              <a:rPr lang="pl-PL" dirty="0"/>
              <a:t>Wracając do domu spotkałem Marka.</a:t>
            </a:r>
          </a:p>
          <a:p>
            <a:r>
              <a:rPr lang="pl-PL"/>
              <a:t>Śpiąc w autokarze dobrze odpoczywaliśmy.</a:t>
            </a:r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77842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</TotalTime>
  <Words>109</Words>
  <Application>Microsoft Macintosh PowerPoint</Application>
  <PresentationFormat>Geniş ekran</PresentationFormat>
  <Paragraphs>15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Calibri Light</vt:lpstr>
      <vt:lpstr>Rockwell</vt:lpstr>
      <vt:lpstr>Wingdings</vt:lpstr>
      <vt:lpstr>Atlas</vt:lpstr>
      <vt:lpstr>Konu 10</vt:lpstr>
      <vt:lpstr>Eylemin bitmemiş (niedokonany) haliyle şimdiki/geniş zaman 3. çoğul kişi çekiminden türetildiği ve ‘c’ eklenerek meydana getirildiği anlatılır.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 10</dc:title>
  <dc:creator>Saadet Buyuk Guler</dc:creator>
  <cp:lastModifiedBy>Saadet Buyuk Guler</cp:lastModifiedBy>
  <cp:revision>1</cp:revision>
  <dcterms:created xsi:type="dcterms:W3CDTF">2020-05-19T09:18:50Z</dcterms:created>
  <dcterms:modified xsi:type="dcterms:W3CDTF">2020-05-19T09:20:08Z</dcterms:modified>
</cp:coreProperties>
</file>