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72061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27606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21616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39274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16798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30585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69582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8959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5121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24737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37347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5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6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7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8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COM102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25: Templates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Class Templates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5470701"/>
              </p:ext>
            </p:extLst>
          </p:nvPr>
        </p:nvGraphicFramePr>
        <p:xfrm>
          <a:off x="1130402" y="1027112"/>
          <a:ext cx="7037388" cy="5184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name="Document" r:id="rId4" imgW="7074123" imgH="5198645" progId="Word.Document.8">
                  <p:embed/>
                </p:oleObj>
              </mc:Choice>
              <mc:Fallback>
                <p:oleObj name="Document" r:id="rId4" imgW="7074123" imgH="5198645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402" y="1027112"/>
                        <a:ext cx="7037388" cy="5184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58604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Class Templates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4110319"/>
              </p:ext>
            </p:extLst>
          </p:nvPr>
        </p:nvGraphicFramePr>
        <p:xfrm>
          <a:off x="1752600" y="1104439"/>
          <a:ext cx="5486400" cy="50260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1" name="Document" r:id="rId4" imgW="7074123" imgH="6473493" progId="Word.Document.8">
                  <p:embed/>
                </p:oleObj>
              </mc:Choice>
              <mc:Fallback>
                <p:oleObj name="Document" r:id="rId4" imgW="7074123" imgH="6473493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104439"/>
                        <a:ext cx="5486400" cy="502600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129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Class Templates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6758534"/>
              </p:ext>
            </p:extLst>
          </p:nvPr>
        </p:nvGraphicFramePr>
        <p:xfrm>
          <a:off x="1815080" y="1066800"/>
          <a:ext cx="5652520" cy="48441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5" name="Document" r:id="rId4" imgW="7078494" imgH="6064557" progId="Word.Document.8">
                  <p:embed/>
                </p:oleObj>
              </mc:Choice>
              <mc:Fallback>
                <p:oleObj name="Document" r:id="rId4" imgW="7078494" imgH="606455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5080" y="1066800"/>
                        <a:ext cx="5652520" cy="48441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27116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Class Templates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6375251"/>
              </p:ext>
            </p:extLst>
          </p:nvPr>
        </p:nvGraphicFramePr>
        <p:xfrm>
          <a:off x="1600200" y="1143000"/>
          <a:ext cx="6400800" cy="47273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9" name="Document" r:id="rId4" imgW="7074123" imgH="5213749" progId="Word.Document.8">
                  <p:embed/>
                </p:oleObj>
              </mc:Choice>
              <mc:Fallback>
                <p:oleObj name="Document" r:id="rId4" imgW="7074123" imgH="5213749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143000"/>
                        <a:ext cx="6400800" cy="472732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41173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Class Templates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8970272"/>
              </p:ext>
            </p:extLst>
          </p:nvPr>
        </p:nvGraphicFramePr>
        <p:xfrm>
          <a:off x="1116114" y="1798948"/>
          <a:ext cx="7065963" cy="301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3" name="Document" r:id="rId4" imgW="7068771" imgH="3015992" progId="Word.Document.8">
                  <p:embed/>
                </p:oleObj>
              </mc:Choice>
              <mc:Fallback>
                <p:oleObj name="Document" r:id="rId4" imgW="7068771" imgH="3015992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114" y="1798948"/>
                        <a:ext cx="7065963" cy="301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35799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77196" y="1111886"/>
            <a:ext cx="7543800" cy="5105399"/>
          </a:xfrm>
        </p:spPr>
        <p:txBody>
          <a:bodyPr/>
          <a:lstStyle/>
          <a:p>
            <a:r>
              <a:rPr lang="tr-TR" altLang="tr-TR" sz="1900" b="1" dirty="0" smtClean="0">
                <a:solidFill>
                  <a:srgbClr val="3E3D2D"/>
                </a:solidFill>
              </a:rPr>
              <a:t>Function Templates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Overloading Function Templates</a:t>
            </a:r>
            <a:endParaRPr lang="tr-TR" sz="1900" b="1" dirty="0">
              <a:solidFill>
                <a:srgbClr val="3E3D2D"/>
              </a:solidFill>
            </a:endParaRPr>
          </a:p>
          <a:p>
            <a:r>
              <a:rPr lang="tr-TR" sz="1900" b="1" dirty="0" smtClean="0">
                <a:solidFill>
                  <a:srgbClr val="3E3D2D"/>
                </a:solidFill>
              </a:rPr>
              <a:t>Class Templates</a:t>
            </a:r>
            <a:endParaRPr lang="tr-TR" altLang="tr-TR" sz="1900" b="1" dirty="0" smtClean="0">
              <a:solidFill>
                <a:srgbClr val="3E3D2D"/>
              </a:solidFill>
            </a:endParaRPr>
          </a:p>
          <a:p>
            <a:endParaRPr lang="tr-TR" altLang="tr-TR" sz="1900" b="1" dirty="0" smtClean="0">
              <a:solidFill>
                <a:srgbClr val="3E3D2D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Function Templates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They are used to provide a function definition that allows identical operations to be performed on different data types.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 single template function definition is provided.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Compiler generates separate object code functions for each different data type in function calls.</a:t>
            </a: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Function Templates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To create template function definitions: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Template header:</a:t>
            </a:r>
            <a:r>
              <a:rPr lang="tr-TR" b="1" dirty="0">
                <a:solidFill>
                  <a:srgbClr val="3E3D2D"/>
                </a:solidFill>
              </a:rPr>
              <a:t> </a:t>
            </a:r>
            <a:r>
              <a:rPr lang="tr-TR" b="1" dirty="0" smtClean="0">
                <a:solidFill>
                  <a:srgbClr val="3E3D2D"/>
                </a:solidFill>
              </a:rPr>
              <a:t>Keyword template and list of template parameters in angle brackets.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Each template parameter is preceded by keyword class or keyword typename.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Example: template&lt;class T&gt;</a:t>
            </a:r>
          </a:p>
        </p:txBody>
      </p:sp>
    </p:spTree>
    <p:extLst>
      <p:ext uri="{BB962C8B-B14F-4D97-AF65-F5344CB8AC3E}">
        <p14:creationId xmlns:p14="http://schemas.microsoft.com/office/powerpoint/2010/main" val="4049298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Function Templates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4678254"/>
              </p:ext>
            </p:extLst>
          </p:nvPr>
        </p:nvGraphicFramePr>
        <p:xfrm>
          <a:off x="1676400" y="1375709"/>
          <a:ext cx="5791200" cy="47881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Document" r:id="rId4" imgW="7078494" imgH="5854167" progId="Word.Document.8">
                  <p:embed/>
                </p:oleObj>
              </mc:Choice>
              <mc:Fallback>
                <p:oleObj name="Document" r:id="rId4" imgW="7078494" imgH="585416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375709"/>
                        <a:ext cx="5791200" cy="478810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2040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Function Templates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504786"/>
              </p:ext>
            </p:extLst>
          </p:nvPr>
        </p:nvGraphicFramePr>
        <p:xfrm>
          <a:off x="1066800" y="1375709"/>
          <a:ext cx="7037388" cy="4779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Document" r:id="rId4" imgW="7074123" imgH="4794434" progId="Word.Document.8">
                  <p:embed/>
                </p:oleObj>
              </mc:Choice>
              <mc:Fallback>
                <p:oleObj name="Document" r:id="rId4" imgW="7074123" imgH="4794434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375709"/>
                        <a:ext cx="7037388" cy="4779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1303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Overloading Function Templates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A function template may be overloaded.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Other function templates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Nontemplate functions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The compile chooses the best match with the function call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A nontemplate function is chosen over a template specialization in case of tie.</a:t>
            </a:r>
          </a:p>
          <a:p>
            <a:pPr lvl="1"/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1768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Class Templates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Class template definitions starts with a header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t</a:t>
            </a:r>
            <a:r>
              <a:rPr lang="tr-TR" b="1" dirty="0" smtClean="0">
                <a:solidFill>
                  <a:srgbClr val="3E3D2D"/>
                </a:solidFill>
              </a:rPr>
              <a:t>emplate&lt;typename T&gt;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Type parameter T can be used as a data type in member functions and data members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Additional type parameters can be specified using a list.</a:t>
            </a:r>
          </a:p>
          <a:p>
            <a:pPr lvl="1"/>
            <a:r>
              <a:rPr lang="en-US" altLang="tr-TR" b="1" dirty="0">
                <a:solidFill>
                  <a:srgbClr val="3E3D2D"/>
                </a:solidFill>
              </a:rPr>
              <a:t>template&lt; </a:t>
            </a:r>
            <a:r>
              <a:rPr lang="en-US" altLang="tr-TR" b="1" dirty="0" err="1">
                <a:solidFill>
                  <a:srgbClr val="3E3D2D"/>
                </a:solidFill>
              </a:rPr>
              <a:t>typename</a:t>
            </a:r>
            <a:r>
              <a:rPr lang="en-US" altLang="tr-TR" b="1" dirty="0">
                <a:solidFill>
                  <a:srgbClr val="3E3D2D"/>
                </a:solidFill>
              </a:rPr>
              <a:t> T1, </a:t>
            </a:r>
            <a:r>
              <a:rPr lang="en-US" altLang="tr-TR" b="1" dirty="0" err="1">
                <a:solidFill>
                  <a:srgbClr val="3E3D2D"/>
                </a:solidFill>
              </a:rPr>
              <a:t>typename</a:t>
            </a:r>
            <a:r>
              <a:rPr lang="en-US" altLang="tr-TR" b="1" dirty="0">
                <a:solidFill>
                  <a:srgbClr val="3E3D2D"/>
                </a:solidFill>
              </a:rPr>
              <a:t> T2 &gt;</a:t>
            </a:r>
          </a:p>
          <a:p>
            <a:pPr marL="365760" lvl="1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4143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Class Templates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4233968"/>
              </p:ext>
            </p:extLst>
          </p:nvPr>
        </p:nvGraphicFramePr>
        <p:xfrm>
          <a:off x="1130402" y="1031081"/>
          <a:ext cx="7037388" cy="540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Document" r:id="rId4" imgW="7078494" imgH="5433388" progId="Word.Document.8">
                  <p:embed/>
                </p:oleObj>
              </mc:Choice>
              <mc:Fallback>
                <p:oleObj name="Document" r:id="rId4" imgW="7078494" imgH="5433388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402" y="1031081"/>
                        <a:ext cx="7037388" cy="5405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95100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11831</TotalTime>
  <Words>231</Words>
  <Application>Microsoft Office PowerPoint</Application>
  <PresentationFormat>On-screen Show (4:3)</PresentationFormat>
  <Paragraphs>63</Paragraphs>
  <Slides>14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Calibri</vt:lpstr>
      <vt:lpstr>Century Gothic</vt:lpstr>
      <vt:lpstr>Wingdings 2</vt:lpstr>
      <vt:lpstr>Austin</vt:lpstr>
      <vt:lpstr>Document</vt:lpstr>
      <vt:lpstr>COM102</vt:lpstr>
      <vt:lpstr>Outline</vt:lpstr>
      <vt:lpstr>Function Templates</vt:lpstr>
      <vt:lpstr>Function Templates</vt:lpstr>
      <vt:lpstr>Function Templates</vt:lpstr>
      <vt:lpstr>Function Templates</vt:lpstr>
      <vt:lpstr>Overloading Function Templates</vt:lpstr>
      <vt:lpstr>Class Templates</vt:lpstr>
      <vt:lpstr>Class Templates</vt:lpstr>
      <vt:lpstr>Class Templates</vt:lpstr>
      <vt:lpstr>Class Templates</vt:lpstr>
      <vt:lpstr>Class Templates</vt:lpstr>
      <vt:lpstr>Class Templates</vt:lpstr>
      <vt:lpstr>Class Templates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644</cp:revision>
  <dcterms:created xsi:type="dcterms:W3CDTF">2006-08-16T00:00:00Z</dcterms:created>
  <dcterms:modified xsi:type="dcterms:W3CDTF">2019-12-04T03:35:18Z</dcterms:modified>
</cp:coreProperties>
</file>