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4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C04ED-D78D-4C8E-ABA7-4464C3A02B54}" type="datetimeFigureOut">
              <a:rPr lang="en-US" smtClean="0"/>
              <a:pPr/>
              <a:t>3/1/2020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DFC27-DEBA-487B-898A-0DAF55E297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Modern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Poetry</a:t>
            </a:r>
            <a:r>
              <a:rPr lang="tr-TR" dirty="0" smtClean="0"/>
              <a:t> I </a:t>
            </a:r>
            <a:endParaRPr lang="en-US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7: Ezra Pound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Ezra Pound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Ezra Pound is one of the most controversial figures of the American Poetry</a:t>
            </a:r>
          </a:p>
          <a:p>
            <a:r>
              <a:rPr lang="en-US" dirty="0" smtClean="0"/>
              <a:t>A well-read figure who was bold enough to say that he would be the person who knows the most about poetry by the time he got thirty.</a:t>
            </a:r>
          </a:p>
          <a:p>
            <a:r>
              <a:rPr lang="en-US" dirty="0" smtClean="0"/>
              <a:t>He ha</a:t>
            </a:r>
            <a:r>
              <a:rPr lang="tr-TR" dirty="0" smtClean="0"/>
              <a:t>d</a:t>
            </a:r>
            <a:r>
              <a:rPr lang="en-US" dirty="0" smtClean="0"/>
              <a:t> complex </a:t>
            </a:r>
            <a:r>
              <a:rPr lang="en-US" dirty="0" err="1" smtClean="0"/>
              <a:t>realtionship</a:t>
            </a:r>
            <a:r>
              <a:rPr lang="en-US" dirty="0" smtClean="0"/>
              <a:t> to</a:t>
            </a:r>
            <a:r>
              <a:rPr lang="tr-TR" dirty="0" smtClean="0"/>
              <a:t> </a:t>
            </a:r>
            <a:r>
              <a:rPr lang="tr-TR" dirty="0" err="1" smtClean="0"/>
              <a:t>literary</a:t>
            </a:r>
            <a:r>
              <a:rPr lang="tr-TR" dirty="0" smtClean="0"/>
              <a:t> </a:t>
            </a:r>
            <a:r>
              <a:rPr lang="tr-TR" dirty="0" err="1" smtClean="0"/>
              <a:t>personages</a:t>
            </a:r>
            <a:r>
              <a:rPr lang="tr-TR" dirty="0" smtClean="0"/>
              <a:t> as </a:t>
            </a:r>
            <a:r>
              <a:rPr lang="tr-TR" dirty="0" err="1" smtClean="0"/>
              <a:t>well</a:t>
            </a:r>
            <a:r>
              <a:rPr lang="tr-TR" dirty="0" smtClean="0"/>
              <a:t> as </a:t>
            </a: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figures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politics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.</a:t>
            </a:r>
          </a:p>
          <a:p>
            <a:r>
              <a:rPr lang="tr-TR" dirty="0" smtClean="0"/>
              <a:t>He is </a:t>
            </a:r>
            <a:r>
              <a:rPr lang="tr-TR" dirty="0" err="1" smtClean="0"/>
              <a:t>accepted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contribute</a:t>
            </a:r>
            <a:r>
              <a:rPr lang="tr-TR" dirty="0" smtClean="0"/>
              <a:t> </a:t>
            </a:r>
            <a:r>
              <a:rPr lang="tr-TR" dirty="0" err="1" smtClean="0"/>
              <a:t>greatly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Eliot’s</a:t>
            </a:r>
            <a:r>
              <a:rPr lang="tr-TR" dirty="0" smtClean="0"/>
              <a:t> </a:t>
            </a:r>
            <a:r>
              <a:rPr lang="tr-TR" i="1" dirty="0" err="1" smtClean="0"/>
              <a:t>Wasteland</a:t>
            </a:r>
            <a:r>
              <a:rPr lang="tr-TR" dirty="0" smtClean="0"/>
              <a:t> as an </a:t>
            </a:r>
            <a:r>
              <a:rPr lang="tr-TR" dirty="0" err="1" smtClean="0"/>
              <a:t>editor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4 İçerik Yer Tutucusu" descr="İlgili resim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5="http://schemas.microsoft.com/office/word/2012/wordml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cx="http://schemas.microsoft.com/office/drawing/2014/chartex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268760"/>
            <a:ext cx="4248472" cy="5040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He was in Italy during the Second World War and supported the fascist army of Mussolini against America.</a:t>
            </a:r>
          </a:p>
          <a:p>
            <a:r>
              <a:rPr lang="en-US" dirty="0" smtClean="0"/>
              <a:t>He had personal contact with Mussolini and presented him a copy of his Cantos.</a:t>
            </a:r>
          </a:p>
          <a:p>
            <a:r>
              <a:rPr lang="en-US" dirty="0" smtClean="0"/>
              <a:t>At the end of the war, he was first imprisoned, later institutionalized and spent long years away from freedom.</a:t>
            </a:r>
          </a:p>
          <a:p>
            <a:r>
              <a:rPr lang="en-US" dirty="0" smtClean="0"/>
              <a:t>He was released with the effort of the intellectuals of the time.  </a:t>
            </a:r>
            <a:endParaRPr lang="tr-TR" dirty="0" smtClean="0"/>
          </a:p>
          <a:p>
            <a:r>
              <a:rPr lang="tr-TR" dirty="0" smtClean="0"/>
              <a:t>He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founder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 </a:t>
            </a:r>
            <a:r>
              <a:rPr lang="tr-TR" dirty="0" err="1" smtClean="0"/>
              <a:t>member</a:t>
            </a:r>
            <a:r>
              <a:rPr lang="tr-TR" dirty="0" smtClean="0"/>
              <a:t> of </a:t>
            </a:r>
            <a:r>
              <a:rPr lang="tr-TR" dirty="0" err="1" smtClean="0"/>
              <a:t>Imagist</a:t>
            </a:r>
            <a:r>
              <a:rPr lang="tr-TR" dirty="0" smtClean="0"/>
              <a:t> </a:t>
            </a:r>
            <a:r>
              <a:rPr lang="tr-TR" dirty="0" err="1" smtClean="0"/>
              <a:t>movement</a:t>
            </a:r>
            <a:r>
              <a:rPr lang="tr-TR" dirty="0" smtClean="0"/>
              <a:t> but </a:t>
            </a:r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 err="1" smtClean="0"/>
              <a:t>left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.</a:t>
            </a:r>
          </a:p>
          <a:p>
            <a:r>
              <a:rPr lang="tr-TR" dirty="0" smtClean="0"/>
              <a:t>He is </a:t>
            </a:r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poets</a:t>
            </a:r>
            <a:r>
              <a:rPr lang="tr-TR" dirty="0" smtClean="0"/>
              <a:t> of </a:t>
            </a:r>
            <a:r>
              <a:rPr lang="tr-TR" dirty="0" err="1" smtClean="0"/>
              <a:t>modernism</a:t>
            </a:r>
            <a:r>
              <a:rPr lang="tr-TR" dirty="0" smtClean="0"/>
              <a:t>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Ezra Pound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b="1" dirty="0" smtClean="0"/>
              <a:t>The Return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See</a:t>
            </a:r>
            <a:r>
              <a:rPr lang="en-US" dirty="0" smtClean="0"/>
              <a:t>, they return; ah, see the tentative </a:t>
            </a:r>
          </a:p>
          <a:p>
            <a:pPr>
              <a:buNone/>
            </a:pPr>
            <a:r>
              <a:rPr lang="en-US" dirty="0" smtClean="0"/>
              <a:t>Movements, and the slow feet,           </a:t>
            </a:r>
          </a:p>
          <a:p>
            <a:pPr>
              <a:buNone/>
            </a:pPr>
            <a:r>
              <a:rPr lang="en-US" dirty="0" smtClean="0"/>
              <a:t>The trouble in the pace and the uncertain       </a:t>
            </a:r>
          </a:p>
          <a:p>
            <a:pPr>
              <a:buNone/>
            </a:pPr>
            <a:r>
              <a:rPr lang="en-US" dirty="0" smtClean="0"/>
              <a:t>Wavering!       </a:t>
            </a:r>
          </a:p>
          <a:p>
            <a:pPr>
              <a:buNone/>
            </a:pPr>
            <a:r>
              <a:rPr lang="en-US" dirty="0" smtClean="0"/>
              <a:t>See, they return, one, and by one,               </a:t>
            </a:r>
          </a:p>
          <a:p>
            <a:pPr>
              <a:buNone/>
            </a:pPr>
            <a:r>
              <a:rPr lang="en-US" dirty="0" smtClean="0"/>
              <a:t>With fear, as half-awakened;  </a:t>
            </a:r>
          </a:p>
          <a:p>
            <a:pPr>
              <a:buNone/>
            </a:pPr>
            <a:r>
              <a:rPr lang="en-US" dirty="0" smtClean="0"/>
              <a:t>As if the snow should hesitate            </a:t>
            </a:r>
          </a:p>
          <a:p>
            <a:pPr>
              <a:buNone/>
            </a:pPr>
            <a:r>
              <a:rPr lang="en-US" dirty="0" smtClean="0"/>
              <a:t>And murmur in the wind,       </a:t>
            </a:r>
          </a:p>
          <a:p>
            <a:pPr>
              <a:buNone/>
            </a:pPr>
            <a:r>
              <a:rPr lang="en-US" dirty="0" smtClean="0"/>
              <a:t>            and half turn back;      </a:t>
            </a:r>
          </a:p>
          <a:p>
            <a:pPr>
              <a:buNone/>
            </a:pPr>
            <a:r>
              <a:rPr lang="en-US" dirty="0" smtClean="0"/>
              <a:t>These were the "</a:t>
            </a:r>
            <a:r>
              <a:rPr lang="en-US" dirty="0" err="1" smtClean="0"/>
              <a:t>Wing'd</a:t>
            </a:r>
            <a:r>
              <a:rPr lang="en-US" dirty="0" smtClean="0"/>
              <a:t>-with-Awe,"          </a:t>
            </a:r>
          </a:p>
          <a:p>
            <a:pPr>
              <a:buNone/>
            </a:pPr>
            <a:r>
              <a:rPr lang="en-US" dirty="0" smtClean="0"/>
              <a:t>            inviolable.        </a:t>
            </a:r>
          </a:p>
          <a:p>
            <a:pPr>
              <a:buNone/>
            </a:pPr>
            <a:r>
              <a:rPr lang="en-US" dirty="0" smtClean="0"/>
              <a:t>Gods of the </a:t>
            </a:r>
            <a:r>
              <a:rPr lang="en-US" dirty="0" err="1" smtClean="0"/>
              <a:t>wingèd</a:t>
            </a:r>
            <a:r>
              <a:rPr lang="en-US" dirty="0" smtClean="0"/>
              <a:t> shoe!       </a:t>
            </a:r>
          </a:p>
          <a:p>
            <a:pPr>
              <a:buNone/>
            </a:pPr>
            <a:r>
              <a:rPr lang="en-US" dirty="0" smtClean="0"/>
              <a:t>With them the silver hounds,  </a:t>
            </a:r>
          </a:p>
          <a:p>
            <a:pPr>
              <a:buNone/>
            </a:pPr>
            <a:r>
              <a:rPr lang="en-US" dirty="0" smtClean="0"/>
              <a:t>            sniffing the trace of air!          </a:t>
            </a:r>
          </a:p>
          <a:p>
            <a:pPr>
              <a:buNone/>
            </a:pPr>
            <a:r>
              <a:rPr lang="en-US" dirty="0" err="1" smtClean="0"/>
              <a:t>Haie</a:t>
            </a:r>
            <a:r>
              <a:rPr lang="en-US" dirty="0" smtClean="0"/>
              <a:t>! </a:t>
            </a:r>
            <a:r>
              <a:rPr lang="en-US" dirty="0" err="1" smtClean="0"/>
              <a:t>Haie</a:t>
            </a:r>
            <a:r>
              <a:rPr lang="en-US" dirty="0" smtClean="0"/>
              <a:t>!             </a:t>
            </a:r>
          </a:p>
          <a:p>
            <a:pPr>
              <a:buNone/>
            </a:pPr>
            <a:r>
              <a:rPr lang="en-US" dirty="0" smtClean="0"/>
              <a:t>    These were the swift to harry;         </a:t>
            </a:r>
          </a:p>
          <a:p>
            <a:pPr>
              <a:buNone/>
            </a:pPr>
            <a:r>
              <a:rPr lang="en-US" dirty="0" smtClean="0"/>
              <a:t>These the keen-scented;          </a:t>
            </a:r>
          </a:p>
          <a:p>
            <a:pPr>
              <a:buNone/>
            </a:pPr>
            <a:r>
              <a:rPr lang="en-US" dirty="0" smtClean="0"/>
              <a:t>These were the souls of blood.           </a:t>
            </a:r>
          </a:p>
          <a:p>
            <a:pPr>
              <a:buNone/>
            </a:pPr>
            <a:r>
              <a:rPr lang="en-US" dirty="0" smtClean="0"/>
              <a:t>Slow on the leash,       </a:t>
            </a:r>
          </a:p>
          <a:p>
            <a:pPr>
              <a:buNone/>
            </a:pPr>
            <a:r>
              <a:rPr lang="en-US" dirty="0" smtClean="0"/>
              <a:t>            pallid the leash-men!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Ezra Pound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A Pact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 make truce with you, Walt Whitman—</a:t>
            </a:r>
          </a:p>
          <a:p>
            <a:pPr>
              <a:buNone/>
            </a:pPr>
            <a:r>
              <a:rPr lang="en-US" dirty="0" smtClean="0"/>
              <a:t>I have detested you long enough.</a:t>
            </a:r>
          </a:p>
          <a:p>
            <a:pPr>
              <a:buNone/>
            </a:pPr>
            <a:r>
              <a:rPr lang="en-US" dirty="0" smtClean="0"/>
              <a:t>I come to you as a grown child</a:t>
            </a:r>
          </a:p>
          <a:p>
            <a:pPr>
              <a:buNone/>
            </a:pPr>
            <a:r>
              <a:rPr lang="en-US" dirty="0" smtClean="0"/>
              <a:t>Who has had a pig-headed father;</a:t>
            </a:r>
          </a:p>
          <a:p>
            <a:pPr>
              <a:buNone/>
            </a:pPr>
            <a:r>
              <a:rPr lang="en-US" dirty="0" smtClean="0"/>
              <a:t>I am old enough now to make friends.</a:t>
            </a:r>
          </a:p>
          <a:p>
            <a:pPr>
              <a:buNone/>
            </a:pPr>
            <a:r>
              <a:rPr lang="en-US" dirty="0" smtClean="0"/>
              <a:t>It was you that broke the new wood,</a:t>
            </a:r>
          </a:p>
          <a:p>
            <a:pPr>
              <a:buNone/>
            </a:pPr>
            <a:r>
              <a:rPr lang="en-US" dirty="0" smtClean="0"/>
              <a:t>Now is a time for carving.</a:t>
            </a:r>
          </a:p>
          <a:p>
            <a:pPr>
              <a:buNone/>
            </a:pPr>
            <a:r>
              <a:rPr lang="en-US" dirty="0" smtClean="0"/>
              <a:t>We have one sap and one root—</a:t>
            </a:r>
          </a:p>
          <a:p>
            <a:pPr>
              <a:buNone/>
            </a:pPr>
            <a:r>
              <a:rPr lang="en-US" dirty="0" smtClean="0"/>
              <a:t>Let there be commerce between us.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Ezra Pound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Coda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en-US" dirty="0" smtClean="0"/>
              <a:t>O </a:t>
            </a:r>
            <a:r>
              <a:rPr lang="en-US" dirty="0" smtClean="0"/>
              <a:t>my songs,</a:t>
            </a:r>
          </a:p>
          <a:p>
            <a:pPr>
              <a:buNone/>
            </a:pPr>
            <a:r>
              <a:rPr lang="en-US" dirty="0" smtClean="0"/>
              <a:t>Why do you look so eagerly and so curiously into people's faces,</a:t>
            </a:r>
          </a:p>
          <a:p>
            <a:pPr>
              <a:buNone/>
            </a:pPr>
            <a:r>
              <a:rPr lang="en-US" dirty="0" smtClean="0"/>
              <a:t>Will you find your lost dead among them?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Ezra Pound </a:t>
            </a:r>
            <a:endParaRPr lang="en-US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/>
              <a:t>The Sea of Glass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 looked and saw a sea</a:t>
            </a:r>
          </a:p>
          <a:p>
            <a:pPr>
              <a:buNone/>
            </a:pPr>
            <a:r>
              <a:rPr lang="en-US" dirty="0" smtClean="0"/>
              <a:t>                               roofed over with rainbows,</a:t>
            </a:r>
          </a:p>
          <a:p>
            <a:pPr>
              <a:buNone/>
            </a:pPr>
            <a:r>
              <a:rPr lang="en-US" dirty="0" smtClean="0"/>
              <a:t>In the midst of each</a:t>
            </a:r>
          </a:p>
          <a:p>
            <a:pPr>
              <a:buNone/>
            </a:pPr>
            <a:r>
              <a:rPr lang="en-US" dirty="0" smtClean="0"/>
              <a:t>                               two lovers met and departed;</a:t>
            </a:r>
          </a:p>
          <a:p>
            <a:pPr>
              <a:buNone/>
            </a:pPr>
            <a:r>
              <a:rPr lang="en-US" dirty="0" smtClean="0"/>
              <a:t>Then the sky was full of faces</a:t>
            </a:r>
          </a:p>
          <a:p>
            <a:pPr>
              <a:buNone/>
            </a:pPr>
            <a:r>
              <a:rPr lang="en-US" dirty="0" smtClean="0"/>
              <a:t>                               with gold glories behind them.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455</Words>
  <Application>Microsoft Office PowerPoint</Application>
  <PresentationFormat>Ekran Gösterisi (4:3)</PresentationFormat>
  <Paragraphs>68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Modern American Poetry I </vt:lpstr>
      <vt:lpstr>Ezra Pound</vt:lpstr>
      <vt:lpstr>Slayt 3</vt:lpstr>
      <vt:lpstr>Ezra Pound</vt:lpstr>
      <vt:lpstr>Ezra Pound</vt:lpstr>
      <vt:lpstr>Ezra Pound</vt:lpstr>
      <vt:lpstr>Ezra Pound </vt:lpstr>
    </vt:vector>
  </TitlesOfParts>
  <Company>Private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American Poetry I</dc:title>
  <dc:creator>Özel Kullanıcı</dc:creator>
  <cp:lastModifiedBy>Özel Kullanıcı</cp:lastModifiedBy>
  <cp:revision>17</cp:revision>
  <dcterms:created xsi:type="dcterms:W3CDTF">2020-02-29T14:08:04Z</dcterms:created>
  <dcterms:modified xsi:type="dcterms:W3CDTF">2020-03-01T00:43:27Z</dcterms:modified>
</cp:coreProperties>
</file>