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8" r:id="rId4"/>
    <p:sldId id="279" r:id="rId5"/>
    <p:sldId id="281" r:id="rId6"/>
    <p:sldId id="282" r:id="rId7"/>
    <p:sldId id="283" r:id="rId8"/>
  </p:sldIdLst>
  <p:sldSz cx="9144000" cy="6858000" type="screen4x3"/>
  <p:notesSz cx="6858000" cy="9144000"/>
  <p:defaultTextStyle>
    <a:lvl1pPr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1pPr>
    <a:lvl2pPr indent="4572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2pPr>
    <a:lvl3pPr indent="9144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3pPr>
    <a:lvl4pPr indent="13716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4pPr>
    <a:lvl5pPr indent="18288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5pPr>
    <a:lvl6pPr indent="22860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6pPr>
    <a:lvl7pPr indent="27432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7pPr>
    <a:lvl8pPr indent="32004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8pPr>
    <a:lvl9pPr indent="36576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/>
      <a:tcStyle>
        <a:tcBdr/>
        <a:fill>
          <a:solidFill>
            <a:srgbClr val="E7F2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ED5"/>
          </a:solidFill>
        </a:fill>
      </a:tcStyle>
    </a:wholeTbl>
    <a:band2H>
      <a:tcTxStyle/>
      <a:tcStyle>
        <a:tcBdr/>
        <a:fill>
          <a:solidFill>
            <a:srgbClr val="E9F6EB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3F1"/>
          </a:solidFill>
        </a:fill>
      </a:tcStyle>
    </a:wholeTbl>
    <a:band2H>
      <a:tcTxStyle/>
      <a:tcStyle>
        <a:tcBdr/>
        <a:fill>
          <a:solidFill>
            <a:srgbClr val="E6F9F8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12"/>
  </p:normalViewPr>
  <p:slideViewPr>
    <p:cSldViewPr snapToGrid="0" snapToObjects="1">
      <p:cViewPr>
        <p:scale>
          <a:sx n="76" d="100"/>
          <a:sy n="76" d="100"/>
        </p:scale>
        <p:origin x="52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901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19" name="Group 19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14" name="Shape 14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38030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371600" y="3556001"/>
            <a:ext cx="6400800" cy="31877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91" name="Group 91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86" name="Shape 86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629400" y="590550"/>
            <a:ext cx="2057400" cy="62018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Başlık Metni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6019800" cy="541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418253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6047437" y="4203591"/>
            <a:ext cx="2876430" cy="71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2" y="0"/>
                </a:moveTo>
                <a:lnTo>
                  <a:pt x="20642" y="607"/>
                </a:lnTo>
                <a:lnTo>
                  <a:pt x="19716" y="1282"/>
                </a:lnTo>
                <a:lnTo>
                  <a:pt x="18774" y="2025"/>
                </a:lnTo>
                <a:lnTo>
                  <a:pt x="17800" y="2767"/>
                </a:lnTo>
                <a:lnTo>
                  <a:pt x="16811" y="3645"/>
                </a:lnTo>
                <a:lnTo>
                  <a:pt x="15789" y="4522"/>
                </a:lnTo>
                <a:lnTo>
                  <a:pt x="14751" y="5535"/>
                </a:lnTo>
                <a:lnTo>
                  <a:pt x="13682" y="6547"/>
                </a:lnTo>
                <a:lnTo>
                  <a:pt x="11750" y="8505"/>
                </a:lnTo>
                <a:lnTo>
                  <a:pt x="9866" y="10260"/>
                </a:lnTo>
                <a:lnTo>
                  <a:pt x="8062" y="11880"/>
                </a:lnTo>
                <a:lnTo>
                  <a:pt x="6322" y="13432"/>
                </a:lnTo>
                <a:lnTo>
                  <a:pt x="4662" y="14782"/>
                </a:lnTo>
                <a:lnTo>
                  <a:pt x="3049" y="15997"/>
                </a:lnTo>
                <a:lnTo>
                  <a:pt x="1501" y="17145"/>
                </a:lnTo>
                <a:lnTo>
                  <a:pt x="0" y="18158"/>
                </a:lnTo>
                <a:lnTo>
                  <a:pt x="1038" y="18765"/>
                </a:lnTo>
                <a:lnTo>
                  <a:pt x="2027" y="19305"/>
                </a:lnTo>
                <a:lnTo>
                  <a:pt x="2985" y="19778"/>
                </a:lnTo>
                <a:lnTo>
                  <a:pt x="3927" y="20182"/>
                </a:lnTo>
                <a:lnTo>
                  <a:pt x="4837" y="20587"/>
                </a:lnTo>
                <a:lnTo>
                  <a:pt x="5715" y="20857"/>
                </a:lnTo>
                <a:lnTo>
                  <a:pt x="6561" y="21127"/>
                </a:lnTo>
                <a:lnTo>
                  <a:pt x="7392" y="21330"/>
                </a:lnTo>
                <a:lnTo>
                  <a:pt x="8206" y="21465"/>
                </a:lnTo>
                <a:lnTo>
                  <a:pt x="8988" y="21532"/>
                </a:lnTo>
                <a:lnTo>
                  <a:pt x="9738" y="21600"/>
                </a:lnTo>
                <a:lnTo>
                  <a:pt x="10473" y="21600"/>
                </a:lnTo>
                <a:lnTo>
                  <a:pt x="11191" y="21532"/>
                </a:lnTo>
                <a:lnTo>
                  <a:pt x="11894" y="21465"/>
                </a:lnTo>
                <a:lnTo>
                  <a:pt x="12564" y="21330"/>
                </a:lnTo>
                <a:lnTo>
                  <a:pt x="13219" y="21127"/>
                </a:lnTo>
                <a:lnTo>
                  <a:pt x="13841" y="20925"/>
                </a:lnTo>
                <a:lnTo>
                  <a:pt x="14464" y="20655"/>
                </a:lnTo>
                <a:lnTo>
                  <a:pt x="15645" y="19980"/>
                </a:lnTo>
                <a:lnTo>
                  <a:pt x="16763" y="19170"/>
                </a:lnTo>
                <a:lnTo>
                  <a:pt x="17816" y="18225"/>
                </a:lnTo>
                <a:lnTo>
                  <a:pt x="18327" y="17685"/>
                </a:lnTo>
                <a:lnTo>
                  <a:pt x="18822" y="17145"/>
                </a:lnTo>
                <a:lnTo>
                  <a:pt x="19780" y="15930"/>
                </a:lnTo>
                <a:lnTo>
                  <a:pt x="20690" y="14580"/>
                </a:lnTo>
                <a:lnTo>
                  <a:pt x="21568" y="13163"/>
                </a:lnTo>
                <a:lnTo>
                  <a:pt x="21600" y="13095"/>
                </a:lnTo>
                <a:lnTo>
                  <a:pt x="21600" y="0"/>
                </a:lnTo>
                <a:lnTo>
                  <a:pt x="21552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619319" y="4075290"/>
            <a:ext cx="5544517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239"/>
                </a:moveTo>
                <a:lnTo>
                  <a:pt x="21128" y="19843"/>
                </a:lnTo>
                <a:lnTo>
                  <a:pt x="20639" y="19446"/>
                </a:lnTo>
                <a:lnTo>
                  <a:pt x="19621" y="18482"/>
                </a:lnTo>
                <a:lnTo>
                  <a:pt x="18544" y="17291"/>
                </a:lnTo>
                <a:lnTo>
                  <a:pt x="17409" y="15987"/>
                </a:lnTo>
                <a:lnTo>
                  <a:pt x="16208" y="14400"/>
                </a:lnTo>
                <a:lnTo>
                  <a:pt x="14941" y="12643"/>
                </a:lnTo>
                <a:lnTo>
                  <a:pt x="13608" y="10602"/>
                </a:lnTo>
                <a:lnTo>
                  <a:pt x="12200" y="8391"/>
                </a:lnTo>
                <a:lnTo>
                  <a:pt x="11645" y="7540"/>
                </a:lnTo>
                <a:lnTo>
                  <a:pt x="11106" y="6690"/>
                </a:lnTo>
                <a:lnTo>
                  <a:pt x="10063" y="5216"/>
                </a:lnTo>
                <a:lnTo>
                  <a:pt x="9558" y="4592"/>
                </a:lnTo>
                <a:lnTo>
                  <a:pt x="9069" y="3969"/>
                </a:lnTo>
                <a:lnTo>
                  <a:pt x="8589" y="3402"/>
                </a:lnTo>
                <a:lnTo>
                  <a:pt x="8117" y="2891"/>
                </a:lnTo>
                <a:lnTo>
                  <a:pt x="7661" y="2438"/>
                </a:lnTo>
                <a:lnTo>
                  <a:pt x="7206" y="2041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lnTo>
                  <a:pt x="2667" y="0"/>
                </a:lnTo>
                <a:lnTo>
                  <a:pt x="2054" y="113"/>
                </a:lnTo>
                <a:lnTo>
                  <a:pt x="1483" y="283"/>
                </a:lnTo>
                <a:lnTo>
                  <a:pt x="952" y="567"/>
                </a:lnTo>
                <a:lnTo>
                  <a:pt x="456" y="907"/>
                </a:lnTo>
                <a:lnTo>
                  <a:pt x="0" y="1361"/>
                </a:lnTo>
                <a:lnTo>
                  <a:pt x="638" y="1871"/>
                </a:lnTo>
                <a:lnTo>
                  <a:pt x="1300" y="2438"/>
                </a:lnTo>
                <a:lnTo>
                  <a:pt x="1988" y="3175"/>
                </a:lnTo>
                <a:lnTo>
                  <a:pt x="2700" y="3969"/>
                </a:lnTo>
                <a:lnTo>
                  <a:pt x="3437" y="4932"/>
                </a:lnTo>
                <a:lnTo>
                  <a:pt x="4199" y="5953"/>
                </a:lnTo>
                <a:lnTo>
                  <a:pt x="4994" y="7087"/>
                </a:lnTo>
                <a:lnTo>
                  <a:pt x="5806" y="8391"/>
                </a:lnTo>
                <a:lnTo>
                  <a:pt x="7272" y="10715"/>
                </a:lnTo>
                <a:lnTo>
                  <a:pt x="8663" y="12756"/>
                </a:lnTo>
                <a:lnTo>
                  <a:pt x="9972" y="14627"/>
                </a:lnTo>
                <a:lnTo>
                  <a:pt x="10610" y="15420"/>
                </a:lnTo>
                <a:lnTo>
                  <a:pt x="11214" y="16214"/>
                </a:lnTo>
                <a:lnTo>
                  <a:pt x="11810" y="16951"/>
                </a:lnTo>
                <a:lnTo>
                  <a:pt x="12390" y="17575"/>
                </a:lnTo>
                <a:lnTo>
                  <a:pt x="12953" y="18198"/>
                </a:lnTo>
                <a:lnTo>
                  <a:pt x="13500" y="18765"/>
                </a:lnTo>
                <a:lnTo>
                  <a:pt x="14030" y="19219"/>
                </a:lnTo>
                <a:lnTo>
                  <a:pt x="14544" y="19672"/>
                </a:lnTo>
                <a:lnTo>
                  <a:pt x="15040" y="20069"/>
                </a:lnTo>
                <a:lnTo>
                  <a:pt x="15529" y="20466"/>
                </a:lnTo>
                <a:lnTo>
                  <a:pt x="16001" y="20750"/>
                </a:lnTo>
                <a:lnTo>
                  <a:pt x="16457" y="20976"/>
                </a:lnTo>
                <a:lnTo>
                  <a:pt x="16896" y="21203"/>
                </a:lnTo>
                <a:lnTo>
                  <a:pt x="17326" y="21373"/>
                </a:lnTo>
                <a:lnTo>
                  <a:pt x="17749" y="21487"/>
                </a:lnTo>
                <a:lnTo>
                  <a:pt x="18155" y="21600"/>
                </a:lnTo>
                <a:lnTo>
                  <a:pt x="18925" y="21600"/>
                </a:lnTo>
                <a:lnTo>
                  <a:pt x="19298" y="21543"/>
                </a:lnTo>
                <a:lnTo>
                  <a:pt x="19654" y="21487"/>
                </a:lnTo>
                <a:lnTo>
                  <a:pt x="20002" y="21373"/>
                </a:lnTo>
                <a:lnTo>
                  <a:pt x="20341" y="21203"/>
                </a:lnTo>
                <a:lnTo>
                  <a:pt x="20672" y="20976"/>
                </a:lnTo>
                <a:lnTo>
                  <a:pt x="21302" y="20523"/>
                </a:lnTo>
                <a:lnTo>
                  <a:pt x="21600" y="20239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828728" y="4087562"/>
            <a:ext cx="5467980" cy="77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79"/>
                </a:moveTo>
                <a:lnTo>
                  <a:pt x="76" y="2054"/>
                </a:lnTo>
                <a:lnTo>
                  <a:pt x="302" y="1743"/>
                </a:lnTo>
                <a:lnTo>
                  <a:pt x="689" y="1307"/>
                </a:lnTo>
                <a:lnTo>
                  <a:pt x="941" y="1058"/>
                </a:lnTo>
                <a:lnTo>
                  <a:pt x="1235" y="809"/>
                </a:lnTo>
                <a:lnTo>
                  <a:pt x="1562" y="622"/>
                </a:lnTo>
                <a:lnTo>
                  <a:pt x="1940" y="436"/>
                </a:lnTo>
                <a:lnTo>
                  <a:pt x="2351" y="249"/>
                </a:lnTo>
                <a:lnTo>
                  <a:pt x="2813" y="124"/>
                </a:lnTo>
                <a:lnTo>
                  <a:pt x="3317" y="62"/>
                </a:lnTo>
                <a:lnTo>
                  <a:pt x="3863" y="0"/>
                </a:lnTo>
                <a:lnTo>
                  <a:pt x="4451" y="62"/>
                </a:lnTo>
                <a:lnTo>
                  <a:pt x="5081" y="187"/>
                </a:lnTo>
                <a:lnTo>
                  <a:pt x="5761" y="436"/>
                </a:lnTo>
                <a:lnTo>
                  <a:pt x="6483" y="747"/>
                </a:lnTo>
                <a:lnTo>
                  <a:pt x="7248" y="1245"/>
                </a:lnTo>
                <a:lnTo>
                  <a:pt x="8062" y="1805"/>
                </a:lnTo>
                <a:lnTo>
                  <a:pt x="8927" y="2490"/>
                </a:lnTo>
                <a:lnTo>
                  <a:pt x="9834" y="3299"/>
                </a:lnTo>
                <a:lnTo>
                  <a:pt x="10792" y="4295"/>
                </a:lnTo>
                <a:lnTo>
                  <a:pt x="11791" y="5416"/>
                </a:lnTo>
                <a:lnTo>
                  <a:pt x="12841" y="6723"/>
                </a:lnTo>
                <a:lnTo>
                  <a:pt x="13941" y="8279"/>
                </a:lnTo>
                <a:lnTo>
                  <a:pt x="15091" y="9960"/>
                </a:lnTo>
                <a:lnTo>
                  <a:pt x="16292" y="11827"/>
                </a:lnTo>
                <a:lnTo>
                  <a:pt x="17544" y="13944"/>
                </a:lnTo>
                <a:lnTo>
                  <a:pt x="18845" y="16247"/>
                </a:lnTo>
                <a:lnTo>
                  <a:pt x="20198" y="18799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2" name="Shape 32"/>
          <p:cNvSpPr/>
          <p:nvPr/>
        </p:nvSpPr>
        <p:spPr>
          <a:xfrm>
            <a:off x="5609488" y="4074174"/>
            <a:ext cx="3308002" cy="65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25" y="20712"/>
                </a:lnTo>
                <a:lnTo>
                  <a:pt x="2332" y="18419"/>
                </a:lnTo>
                <a:lnTo>
                  <a:pt x="3512" y="16866"/>
                </a:lnTo>
                <a:lnTo>
                  <a:pt x="4872" y="15164"/>
                </a:lnTo>
                <a:lnTo>
                  <a:pt x="6386" y="13315"/>
                </a:lnTo>
                <a:lnTo>
                  <a:pt x="8010" y="11318"/>
                </a:lnTo>
                <a:lnTo>
                  <a:pt x="9731" y="9395"/>
                </a:lnTo>
                <a:lnTo>
                  <a:pt x="11494" y="7471"/>
                </a:lnTo>
                <a:lnTo>
                  <a:pt x="13299" y="5696"/>
                </a:lnTo>
                <a:lnTo>
                  <a:pt x="15089" y="3995"/>
                </a:lnTo>
                <a:lnTo>
                  <a:pt x="15978" y="3255"/>
                </a:lnTo>
                <a:lnTo>
                  <a:pt x="16839" y="2515"/>
                </a:lnTo>
                <a:lnTo>
                  <a:pt x="17699" y="1923"/>
                </a:lnTo>
                <a:lnTo>
                  <a:pt x="18532" y="1332"/>
                </a:lnTo>
                <a:lnTo>
                  <a:pt x="19351" y="888"/>
                </a:lnTo>
                <a:lnTo>
                  <a:pt x="20129" y="518"/>
                </a:lnTo>
                <a:lnTo>
                  <a:pt x="20878" y="222"/>
                </a:lnTo>
                <a:lnTo>
                  <a:pt x="21600" y="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11665" y="4058554"/>
            <a:ext cx="8723378" cy="132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9" y="9278"/>
                </a:moveTo>
                <a:lnTo>
                  <a:pt x="21389" y="9821"/>
                </a:lnTo>
                <a:lnTo>
                  <a:pt x="21189" y="10329"/>
                </a:lnTo>
                <a:lnTo>
                  <a:pt x="20978" y="10800"/>
                </a:lnTo>
                <a:lnTo>
                  <a:pt x="20762" y="11235"/>
                </a:lnTo>
                <a:lnTo>
                  <a:pt x="20541" y="11670"/>
                </a:lnTo>
                <a:lnTo>
                  <a:pt x="20309" y="12068"/>
                </a:lnTo>
                <a:lnTo>
                  <a:pt x="20071" y="12395"/>
                </a:lnTo>
                <a:lnTo>
                  <a:pt x="19824" y="12721"/>
                </a:lnTo>
                <a:lnTo>
                  <a:pt x="19565" y="13011"/>
                </a:lnTo>
                <a:lnTo>
                  <a:pt x="19297" y="13228"/>
                </a:lnTo>
                <a:lnTo>
                  <a:pt x="19017" y="13446"/>
                </a:lnTo>
                <a:lnTo>
                  <a:pt x="18727" y="13591"/>
                </a:lnTo>
                <a:lnTo>
                  <a:pt x="18427" y="13736"/>
                </a:lnTo>
                <a:lnTo>
                  <a:pt x="18111" y="13808"/>
                </a:lnTo>
                <a:lnTo>
                  <a:pt x="17784" y="13808"/>
                </a:lnTo>
                <a:lnTo>
                  <a:pt x="17441" y="13772"/>
                </a:lnTo>
                <a:lnTo>
                  <a:pt x="17083" y="13699"/>
                </a:lnTo>
                <a:lnTo>
                  <a:pt x="16714" y="13591"/>
                </a:lnTo>
                <a:lnTo>
                  <a:pt x="16329" y="13409"/>
                </a:lnTo>
                <a:lnTo>
                  <a:pt x="15923" y="13156"/>
                </a:lnTo>
                <a:lnTo>
                  <a:pt x="15502" y="12866"/>
                </a:lnTo>
                <a:lnTo>
                  <a:pt x="15064" y="12503"/>
                </a:lnTo>
                <a:lnTo>
                  <a:pt x="14611" y="12105"/>
                </a:lnTo>
                <a:lnTo>
                  <a:pt x="14136" y="11634"/>
                </a:lnTo>
                <a:lnTo>
                  <a:pt x="13641" y="11090"/>
                </a:lnTo>
                <a:lnTo>
                  <a:pt x="13130" y="10474"/>
                </a:lnTo>
                <a:lnTo>
                  <a:pt x="12592" y="9785"/>
                </a:lnTo>
                <a:lnTo>
                  <a:pt x="12039" y="9060"/>
                </a:lnTo>
                <a:lnTo>
                  <a:pt x="11459" y="8227"/>
                </a:lnTo>
                <a:lnTo>
                  <a:pt x="10863" y="7357"/>
                </a:lnTo>
                <a:lnTo>
                  <a:pt x="10241" y="6415"/>
                </a:lnTo>
                <a:lnTo>
                  <a:pt x="9593" y="5364"/>
                </a:lnTo>
                <a:lnTo>
                  <a:pt x="8950" y="4349"/>
                </a:lnTo>
                <a:lnTo>
                  <a:pt x="8328" y="3479"/>
                </a:lnTo>
                <a:lnTo>
                  <a:pt x="7732" y="2682"/>
                </a:lnTo>
                <a:lnTo>
                  <a:pt x="7163" y="2030"/>
                </a:lnTo>
                <a:lnTo>
                  <a:pt x="6620" y="1486"/>
                </a:lnTo>
                <a:lnTo>
                  <a:pt x="6098" y="1015"/>
                </a:lnTo>
                <a:lnTo>
                  <a:pt x="5603" y="652"/>
                </a:lnTo>
                <a:lnTo>
                  <a:pt x="5134" y="362"/>
                </a:lnTo>
                <a:lnTo>
                  <a:pt x="4681" y="181"/>
                </a:lnTo>
                <a:lnTo>
                  <a:pt x="4259" y="36"/>
                </a:lnTo>
                <a:lnTo>
                  <a:pt x="3853" y="0"/>
                </a:lnTo>
                <a:lnTo>
                  <a:pt x="3473" y="0"/>
                </a:lnTo>
                <a:lnTo>
                  <a:pt x="3115" y="72"/>
                </a:lnTo>
                <a:lnTo>
                  <a:pt x="2778" y="181"/>
                </a:lnTo>
                <a:lnTo>
                  <a:pt x="2461" y="362"/>
                </a:lnTo>
                <a:lnTo>
                  <a:pt x="2166" y="544"/>
                </a:lnTo>
                <a:lnTo>
                  <a:pt x="1887" y="797"/>
                </a:lnTo>
                <a:lnTo>
                  <a:pt x="1634" y="1051"/>
                </a:lnTo>
                <a:lnTo>
                  <a:pt x="1397" y="1341"/>
                </a:lnTo>
                <a:lnTo>
                  <a:pt x="1186" y="1667"/>
                </a:lnTo>
                <a:lnTo>
                  <a:pt x="986" y="1957"/>
                </a:lnTo>
                <a:lnTo>
                  <a:pt x="812" y="2283"/>
                </a:lnTo>
                <a:lnTo>
                  <a:pt x="654" y="2609"/>
                </a:lnTo>
                <a:lnTo>
                  <a:pt x="511" y="2899"/>
                </a:lnTo>
                <a:lnTo>
                  <a:pt x="390" y="3189"/>
                </a:lnTo>
                <a:lnTo>
                  <a:pt x="127" y="3914"/>
                </a:lnTo>
                <a:lnTo>
                  <a:pt x="0" y="4349"/>
                </a:lnTo>
                <a:lnTo>
                  <a:pt x="0" y="21600"/>
                </a:lnTo>
                <a:lnTo>
                  <a:pt x="21589" y="21600"/>
                </a:lnTo>
                <a:lnTo>
                  <a:pt x="21600" y="21491"/>
                </a:lnTo>
                <a:lnTo>
                  <a:pt x="21600" y="9242"/>
                </a:lnTo>
                <a:lnTo>
                  <a:pt x="21589" y="9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1" cy="32385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367364" y="0"/>
            <a:ext cx="6417735" cy="237725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76655" y="2679192"/>
            <a:ext cx="3822192" cy="4178808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30709"/>
            <a:ext cx="8229600" cy="18679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76655" y="1898674"/>
            <a:ext cx="3822193" cy="219864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329183"/>
            <a:ext cx="8229600" cy="12710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55" name="Group 55"/>
          <p:cNvGrpSpPr/>
          <p:nvPr/>
        </p:nvGrpSpPr>
        <p:grpSpPr>
          <a:xfrm>
            <a:off x="211665" y="714191"/>
            <a:ext cx="8723378" cy="1329874"/>
            <a:chOff x="0" y="0"/>
            <a:chExt cx="8723376" cy="1329873"/>
          </a:xfrm>
        </p:grpSpPr>
        <p:sp>
          <p:nvSpPr>
            <p:cNvPr id="50" name="Shape 50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14400" y="3581400"/>
            <a:ext cx="3352800" cy="3276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61" name="Shape 61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914400" y="571500"/>
            <a:ext cx="3352800" cy="29672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Başlık Metni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75" name="Group 75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70" name="Shape 70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874154" y="0"/>
            <a:ext cx="3812646" cy="27686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868333" y="2785533"/>
            <a:ext cx="3818467" cy="4072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3" name="Shape 3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72067" y="1943629"/>
            <a:ext cx="7408334" cy="491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9pPr>
    </p:titleStyle>
    <p:bodyStyle>
      <a:lvl1pPr marL="274320" indent="-27432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marL="601201" indent="-299258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marL="901382" indent="-274319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marL="1219200" indent="-3048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marL="1577339" indent="-3429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marL="194636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marL="226640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marL="258644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marL="290648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9pPr>
    </p:bodyStyle>
    <p:otherStyle>
      <a:lvl1pPr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1pPr>
      <a:lvl2pPr indent="4572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2pPr>
      <a:lvl3pPr indent="9144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3pPr>
      <a:lvl4pPr indent="13716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4pPr>
      <a:lvl5pPr indent="18288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5pPr>
      <a:lvl6pPr indent="22860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6pPr>
      <a:lvl7pPr indent="27432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7pPr>
      <a:lvl8pPr indent="32004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8pPr>
      <a:lvl9pPr indent="36576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62812" y="553522"/>
            <a:ext cx="8981187" cy="27025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tr-TR" sz="5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AĞIZ VE DİŞ SAĞLIĞI</a:t>
            </a:r>
            <a:br>
              <a:rPr lang="tr-TR" sz="5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lang="tr-TR" sz="5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TEKNİKERLİĞİ</a:t>
            </a:r>
            <a:endParaRPr sz="5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371600" y="4037468"/>
            <a:ext cx="6400800" cy="148149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Prof.Dr.</a:t>
            </a:r>
          </a:p>
          <a:p>
            <a:pPr lvl="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Mehmet Ali Kılıçarslan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1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325626" y="2675465"/>
            <a:ext cx="8563979" cy="3901702"/>
          </a:xfrm>
          <a:prstGeom prst="rect">
            <a:avLst/>
          </a:prstGeom>
        </p:spPr>
        <p:txBody>
          <a:bodyPr/>
          <a:lstStyle/>
          <a:p>
            <a:pPr marL="336499" lvl="0" indent="-336499" defTabSz="841247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94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Kliniğimizin vitrinidir, dışarıya açılan penceresidir, sesidir.</a:t>
            </a:r>
          </a:p>
          <a:p>
            <a:pPr marL="336499" lvl="0" indent="-336499" defTabSz="841247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94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Klinikteki elimiz, ayağımız, hafızamızdır.</a:t>
            </a:r>
          </a:p>
          <a:p>
            <a:pPr marL="252374" lvl="0" indent="-252374" defTabSz="841247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endParaRPr sz="2944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defTabSz="841247">
              <a:lnSpc>
                <a:spcPct val="90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94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BU KADAR ÖNEMLİ BİR İŞ </a:t>
            </a:r>
          </a:p>
          <a:p>
            <a:pPr marL="0" lvl="0" indent="0" defTabSz="841247">
              <a:lnSpc>
                <a:spcPct val="90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94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ASLA ŞANSA VEYA OLURUNA </a:t>
            </a:r>
          </a:p>
          <a:p>
            <a:pPr marL="0" lvl="0" indent="0" defTabSz="841247">
              <a:lnSpc>
                <a:spcPct val="90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94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BIRAKILAMAZ.</a:t>
            </a:r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/>
          <a:lstStyle/>
          <a:p>
            <a:pPr lvl="0" defTabSz="676655">
              <a:defRPr sz="1800">
                <a:solidFill>
                  <a:srgbClr val="000000"/>
                </a:solidFill>
                <a:uFillTx/>
              </a:defRPr>
            </a:pPr>
            <a:r>
              <a:rPr sz="325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Yardımcı Personel</a:t>
            </a:r>
            <a:br>
              <a:rPr sz="325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sz="325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(ADS Teknikeri)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193" name="Group 193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188" name="Shape 188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457199" y="2486706"/>
            <a:ext cx="8229601" cy="3461656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defTabSz="859536">
              <a:lnSpc>
                <a:spcPct val="90000"/>
              </a:lnSpc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3008" b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Psikolojik / Davranışsal Faktörler:</a:t>
            </a:r>
          </a:p>
          <a:p>
            <a:pPr marL="0" lvl="0" indent="0" defTabSz="859536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3008" b="1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814" lvl="0" indent="-343814" defTabSz="859536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8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İş planlaması ve iş bölümü yapılmış,</a:t>
            </a:r>
          </a:p>
          <a:p>
            <a:pPr marL="343814" lvl="0" indent="-343814" defTabSz="859536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8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Hasta hakimiyeti sağlayarak,</a:t>
            </a:r>
          </a:p>
          <a:p>
            <a:pPr marL="343814" lvl="0" indent="-343814" defTabSz="859536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8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Aşırı iş yüküne maruz kalmadan,</a:t>
            </a:r>
          </a:p>
          <a:p>
            <a:pPr marL="343814" lvl="0" indent="-343814" defTabSz="859536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008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Psikolojik şiddete uğramadan çalışmak.</a:t>
            </a: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STRESTEN UZAK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3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205" name="Group 205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200" name="Shape 200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872067" y="3534269"/>
            <a:ext cx="7408334" cy="2591895"/>
          </a:xfrm>
          <a:prstGeom prst="rect">
            <a:avLst/>
          </a:prstGeom>
        </p:spPr>
        <p:txBody>
          <a:bodyPr lIns="0" tIns="0" rIns="0" bIns="0"/>
          <a:lstStyle>
            <a:lvl1pPr marL="365760" indent="-365760">
              <a:spcBef>
                <a:spcPts val="700"/>
              </a:spcBef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Kaliteli iş üreterek ve iş tekrarından kaçınarak çalışmak. </a:t>
            </a:r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ÜRETKEN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4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867833" y="2561166"/>
            <a:ext cx="7408334" cy="3450697"/>
          </a:xfrm>
          <a:prstGeom prst="rect">
            <a:avLst/>
          </a:prstGeom>
        </p:spPr>
        <p:txBody>
          <a:bodyPr/>
          <a:lstStyle/>
          <a:p>
            <a:pPr marL="314553" lvl="0" indent="-314553" defTabSz="786384"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752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Kişilik Özellikleri</a:t>
            </a:r>
          </a:p>
          <a:p>
            <a:pPr marL="314553" lvl="0" indent="-314553" defTabSz="786384"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752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İletişim Becerileri </a:t>
            </a:r>
          </a:p>
          <a:p>
            <a:pPr marL="314553" lvl="0" indent="-314553" defTabSz="786384"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752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Dış Görünümleri</a:t>
            </a:r>
          </a:p>
          <a:p>
            <a:pPr marL="314553" lvl="0" indent="-314553" defTabSz="786384"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752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Genel Kültürü</a:t>
            </a:r>
          </a:p>
          <a:p>
            <a:pPr marL="314553" lvl="0" indent="-314553" defTabSz="786384"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752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Yetenekleri</a:t>
            </a:r>
          </a:p>
          <a:p>
            <a:pPr marL="314553" lvl="0" indent="-314553" defTabSz="786384"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2752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Mesleki Alt Yapısı</a:t>
            </a: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/>
          <a:lstStyle>
            <a:lvl1pPr defTabSz="676655">
              <a:defRPr sz="3256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5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Yardımcı Personelin Taşıması Gereken Özellikler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5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Kişilik Özellikleri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6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  <p:pic>
        <p:nvPicPr>
          <p:cNvPr id="21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2094991"/>
            <a:ext cx="3060700" cy="40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-smal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9866" y="1473649"/>
            <a:ext cx="3529153" cy="5306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7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  <p:pic>
        <p:nvPicPr>
          <p:cNvPr id="22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9560" y="444500"/>
            <a:ext cx="4004880" cy="5702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102</Words>
  <Application>Microsoft Macintosh PowerPoint</Application>
  <PresentationFormat>Ekran Gösterisi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Avenir Roman</vt:lpstr>
      <vt:lpstr>Candara</vt:lpstr>
      <vt:lpstr>Comic Sans MS</vt:lpstr>
      <vt:lpstr>Comic Sans MS Bold</vt:lpstr>
      <vt:lpstr>Symbol</vt:lpstr>
      <vt:lpstr>Trebuchet MS</vt:lpstr>
      <vt:lpstr>Default</vt:lpstr>
      <vt:lpstr>AĞIZ VE DİŞ SAĞLIĞI TEKNİKERLİĞİ</vt:lpstr>
      <vt:lpstr>Yardımcı Personel (ADS Teknikeri)</vt:lpstr>
      <vt:lpstr>STRESTEN UZAK</vt:lpstr>
      <vt:lpstr>ÜRETKEN</vt:lpstr>
      <vt:lpstr>Yardımcı Personelin Taşıması Gereken Özellikler</vt:lpstr>
      <vt:lpstr>Kişilik Özellikleri</vt:lpstr>
      <vt:lpstr>PowerPoint Sunusu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AĞIZ VE DİŞ SAĞLIĞI TEKNİKERLİĞİ</dc:title>
  <cp:lastModifiedBy>Microsoft Office Kullanıcısı</cp:lastModifiedBy>
  <cp:revision>53</cp:revision>
  <dcterms:modified xsi:type="dcterms:W3CDTF">2017-12-02T17:42:19Z</dcterms:modified>
</cp:coreProperties>
</file>