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5" r:id="rId3"/>
    <p:sldId id="257" r:id="rId4"/>
    <p:sldId id="259" r:id="rId5"/>
    <p:sldId id="260" r:id="rId6"/>
    <p:sldId id="261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ryphp.w3schools.com/showphp.php?filename=demo_form_validation_complet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PHP Formlar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NBP238 İleri Web Programlama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Sık Kullanılan Form </a:t>
            </a:r>
            <a:r>
              <a:rPr lang="tr-TR" dirty="0"/>
              <a:t>Öğeleri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 smtClean="0"/>
              <a:t>&gt;</a:t>
            </a:r>
          </a:p>
          <a:p>
            <a:pPr marL="201168" lvl="1" indent="0">
              <a:buNone/>
            </a:pPr>
            <a:r>
              <a:rPr lang="en-US" dirty="0"/>
              <a:t> &lt;input type="text" id="</a:t>
            </a:r>
            <a:r>
              <a:rPr lang="en-US" dirty="0" err="1"/>
              <a:t>firstname</a:t>
            </a:r>
            <a:r>
              <a:rPr lang="en-US" dirty="0"/>
              <a:t>" name="</a:t>
            </a:r>
            <a:r>
              <a:rPr lang="en-US" dirty="0" err="1"/>
              <a:t>firstname</a:t>
            </a:r>
            <a:r>
              <a:rPr lang="en-US" dirty="0"/>
              <a:t>"&gt; </a:t>
            </a:r>
            <a:endParaRPr lang="tr-TR" dirty="0" smtClean="0"/>
          </a:p>
          <a:p>
            <a:r>
              <a:rPr lang="tr-TR" dirty="0"/>
              <a:t>&lt;</a:t>
            </a:r>
            <a:r>
              <a:rPr lang="tr-TR" dirty="0" err="1"/>
              <a:t>select</a:t>
            </a:r>
            <a:r>
              <a:rPr lang="tr-TR" dirty="0" smtClean="0"/>
              <a:t>&gt;</a:t>
            </a:r>
          </a:p>
          <a:p>
            <a:pPr marL="201168" lvl="1" indent="0">
              <a:buNone/>
            </a:pPr>
            <a:r>
              <a:rPr lang="en-US" dirty="0"/>
              <a:t>&lt;select id="cars" name="cars"&gt;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 </a:t>
            </a:r>
            <a:r>
              <a:rPr lang="en-US" dirty="0"/>
              <a:t>&lt;option value="</a:t>
            </a:r>
            <a:r>
              <a:rPr lang="en-US" dirty="0" err="1" smtClean="0"/>
              <a:t>volvo</a:t>
            </a:r>
            <a:r>
              <a:rPr lang="en-US" dirty="0"/>
              <a:t>"</a:t>
            </a:r>
            <a:r>
              <a:rPr lang="tr-TR" dirty="0" smtClean="0"/>
              <a:t> </a:t>
            </a:r>
            <a:r>
              <a:rPr lang="tr-TR" dirty="0" err="1" smtClean="0"/>
              <a:t>selected</a:t>
            </a:r>
            <a:r>
              <a:rPr lang="en-US" dirty="0" smtClean="0"/>
              <a:t>&gt;Volvo</a:t>
            </a:r>
            <a:r>
              <a:rPr lang="en-US" dirty="0"/>
              <a:t>&lt;/option&gt;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 </a:t>
            </a:r>
            <a:r>
              <a:rPr lang="en-US" dirty="0"/>
              <a:t>&lt;option value="</a:t>
            </a:r>
            <a:r>
              <a:rPr lang="en-US" dirty="0" err="1"/>
              <a:t>saab</a:t>
            </a:r>
            <a:r>
              <a:rPr lang="en-US" dirty="0"/>
              <a:t>"&gt;</a:t>
            </a:r>
            <a:r>
              <a:rPr lang="en-US" dirty="0"/>
              <a:t>Saab</a:t>
            </a:r>
            <a:r>
              <a:rPr lang="en-US" dirty="0"/>
              <a:t>&lt;/option&gt;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 </a:t>
            </a:r>
            <a:r>
              <a:rPr lang="en-US" dirty="0"/>
              <a:t>&lt;option value="fiat"&gt;</a:t>
            </a:r>
            <a:r>
              <a:rPr lang="en-US" dirty="0"/>
              <a:t>Fiat</a:t>
            </a:r>
            <a:r>
              <a:rPr lang="en-US" dirty="0"/>
              <a:t>&lt;/option&gt;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 </a:t>
            </a:r>
            <a:r>
              <a:rPr lang="en-US" dirty="0"/>
              <a:t>&lt;option value="</a:t>
            </a:r>
            <a:r>
              <a:rPr lang="en-US" dirty="0" err="1"/>
              <a:t>audi</a:t>
            </a:r>
            <a:r>
              <a:rPr lang="en-US" dirty="0"/>
              <a:t>"&gt;</a:t>
            </a:r>
            <a:r>
              <a:rPr lang="en-US" dirty="0"/>
              <a:t>Audi</a:t>
            </a:r>
            <a:r>
              <a:rPr lang="en-US" dirty="0"/>
              <a:t>&lt;/option&gt;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&lt;/select&gt;</a:t>
            </a:r>
            <a:r>
              <a:rPr lang="en-US" dirty="0"/>
              <a:t> </a:t>
            </a:r>
          </a:p>
          <a:p>
            <a:r>
              <a:rPr lang="tr-TR" dirty="0"/>
              <a:t>&lt;</a:t>
            </a:r>
            <a:r>
              <a:rPr lang="tr-TR" dirty="0" err="1"/>
              <a:t>textarea</a:t>
            </a:r>
            <a:r>
              <a:rPr lang="tr-TR" dirty="0" smtClean="0"/>
              <a:t>&gt;</a:t>
            </a:r>
          </a:p>
          <a:p>
            <a:pPr marL="201168" lvl="1" indent="0">
              <a:buNone/>
            </a:pPr>
            <a:r>
              <a:rPr lang="en-US" dirty="0"/>
              <a:t> &lt;</a:t>
            </a:r>
            <a:r>
              <a:rPr lang="en-US" dirty="0" err="1"/>
              <a:t>textarea</a:t>
            </a:r>
            <a:r>
              <a:rPr lang="en-US" dirty="0"/>
              <a:t> name="message" rows="10" cols="30"&gt;</a:t>
            </a:r>
          </a:p>
          <a:p>
            <a:pPr marL="384048" lvl="2" indent="0">
              <a:buNone/>
            </a:pPr>
            <a:r>
              <a:rPr lang="tr-TR" dirty="0" smtClean="0"/>
              <a:t>Örneğin sitedeki </a:t>
            </a:r>
            <a:r>
              <a:rPr lang="tr-TR" dirty="0"/>
              <a:t>ürünler </a:t>
            </a:r>
            <a:r>
              <a:rPr lang="tr-TR" dirty="0" smtClean="0"/>
              <a:t>veya bir haber hakkındaki yorumlar gibi büyük veri girişleri</a:t>
            </a:r>
            <a:endParaRPr lang="en-US" dirty="0"/>
          </a:p>
          <a:p>
            <a:pPr marL="201168" lvl="1" indent="0">
              <a:buNone/>
            </a:pPr>
            <a:r>
              <a:rPr lang="tr-TR" dirty="0" smtClean="0"/>
              <a:t> </a:t>
            </a:r>
            <a:r>
              <a:rPr lang="en-US" dirty="0" smtClean="0"/>
              <a:t>&lt;/</a:t>
            </a:r>
            <a:r>
              <a:rPr lang="en-US" dirty="0" err="1"/>
              <a:t>textarea</a:t>
            </a:r>
            <a:r>
              <a:rPr lang="en-US" dirty="0"/>
              <a:t>&gt; 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20854" y="1846263"/>
            <a:ext cx="2131893" cy="4022725"/>
          </a:xfrm>
          <a:prstGeom prst="rect">
            <a:avLst/>
          </a:prstGeom>
        </p:spPr>
      </p:pic>
      <p:cxnSp>
        <p:nvCxnSpPr>
          <p:cNvPr id="7" name="Düz Ok Bağlayıcısı 6"/>
          <p:cNvCxnSpPr/>
          <p:nvPr/>
        </p:nvCxnSpPr>
        <p:spPr>
          <a:xfrm>
            <a:off x="2078966" y="1958196"/>
            <a:ext cx="5541888" cy="25879"/>
          </a:xfrm>
          <a:prstGeom prst="straightConnector1">
            <a:avLst/>
          </a:prstGeom>
          <a:ln w="19050">
            <a:solidFill>
              <a:srgbClr val="20478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1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smtClean="0"/>
              <a:t>Formlar – Veri girişlerini kontrol etmek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function</a:t>
            </a:r>
            <a:r>
              <a:rPr lang="tr-TR" dirty="0"/>
              <a:t> </a:t>
            </a:r>
            <a:r>
              <a:rPr lang="tr-TR" dirty="0" err="1"/>
              <a:t>test_input</a:t>
            </a:r>
            <a:r>
              <a:rPr lang="tr-TR" dirty="0"/>
              <a:t>($data) </a:t>
            </a:r>
            <a:endParaRPr lang="tr-TR" dirty="0" smtClean="0"/>
          </a:p>
          <a:p>
            <a:r>
              <a:rPr lang="tr-TR" dirty="0" smtClean="0"/>
              <a:t>{  </a:t>
            </a:r>
          </a:p>
          <a:p>
            <a:pPr marL="201168" lvl="1" indent="0">
              <a:buNone/>
            </a:pPr>
            <a:r>
              <a:rPr lang="tr-TR" dirty="0" smtClean="0"/>
              <a:t>	$</a:t>
            </a:r>
            <a:r>
              <a:rPr lang="tr-TR" dirty="0"/>
              <a:t>data = </a:t>
            </a:r>
            <a:r>
              <a:rPr lang="tr-TR" dirty="0" err="1"/>
              <a:t>trim</a:t>
            </a:r>
            <a:r>
              <a:rPr lang="tr-TR" dirty="0"/>
              <a:t>($data);  //bir </a:t>
            </a:r>
            <a:r>
              <a:rPr lang="tr-TR" dirty="0" err="1"/>
              <a:t>string</a:t>
            </a:r>
            <a:r>
              <a:rPr lang="tr-TR" dirty="0"/>
              <a:t> ifadenin başındaki ve sonundaki boşlukları siler.</a:t>
            </a:r>
            <a:endParaRPr lang="tr-TR" dirty="0" smtClean="0"/>
          </a:p>
          <a:p>
            <a:pPr marL="201168" lvl="1" indent="0">
              <a:buNone/>
            </a:pPr>
            <a:r>
              <a:rPr lang="tr-TR" dirty="0" smtClean="0"/>
              <a:t>	$</a:t>
            </a:r>
            <a:r>
              <a:rPr lang="tr-TR" dirty="0"/>
              <a:t>data = </a:t>
            </a:r>
            <a:r>
              <a:rPr lang="tr-TR" dirty="0" err="1"/>
              <a:t>stripslashes</a:t>
            </a:r>
            <a:r>
              <a:rPr lang="tr-TR" dirty="0"/>
              <a:t>($data);  </a:t>
            </a:r>
            <a:r>
              <a:rPr lang="tr-TR" dirty="0" smtClean="0"/>
              <a:t>//bir </a:t>
            </a:r>
            <a:r>
              <a:rPr lang="tr-TR" dirty="0"/>
              <a:t>değerdeki ters bölü (\) işaretini temizlemek için kullanılır.</a:t>
            </a:r>
            <a:endParaRPr lang="tr-TR" dirty="0" smtClean="0"/>
          </a:p>
          <a:p>
            <a:r>
              <a:rPr lang="tr-TR" dirty="0" smtClean="0"/>
              <a:t>	$</a:t>
            </a:r>
            <a:r>
              <a:rPr lang="tr-TR" dirty="0"/>
              <a:t>data = </a:t>
            </a:r>
            <a:r>
              <a:rPr lang="tr-TR" dirty="0" err="1"/>
              <a:t>htmlspecialchars</a:t>
            </a:r>
            <a:r>
              <a:rPr lang="tr-TR" dirty="0"/>
              <a:t>($data</a:t>
            </a:r>
            <a:r>
              <a:rPr lang="tr-TR" dirty="0" smtClean="0"/>
              <a:t>);	// </a:t>
            </a:r>
            <a:r>
              <a:rPr lang="tr-TR" sz="1800" dirty="0"/>
              <a:t>güvenlik sağlamak ve sayfada görüntülenecek içeriği </a:t>
            </a:r>
            <a:r>
              <a:rPr lang="tr-TR" sz="1800" dirty="0" smtClean="0"/>
              <a:t>					        	// filtrelemek </a:t>
            </a:r>
            <a:r>
              <a:rPr lang="tr-TR" sz="1800" dirty="0"/>
              <a:t>için kullanılan bir fonksiyondur</a:t>
            </a:r>
            <a:r>
              <a:rPr lang="tr-TR" sz="1800" dirty="0" smtClean="0"/>
              <a:t>. &amp;,					       		// çift ve tek tırnak ve  &lt; &gt; </a:t>
            </a:r>
            <a:r>
              <a:rPr lang="tr-TR" sz="1800" dirty="0"/>
              <a:t>gibi işaretleri HTML formatına </a:t>
            </a:r>
            <a:r>
              <a:rPr lang="tr-TR" sz="1800" dirty="0" smtClean="0"/>
              <a:t>						// uygun </a:t>
            </a:r>
            <a:r>
              <a:rPr lang="tr-TR" sz="1800" dirty="0"/>
              <a:t>olarak dönüştürür</a:t>
            </a:r>
            <a:r>
              <a:rPr lang="tr-TR" sz="1800" dirty="0" smtClean="0"/>
              <a:t>.</a:t>
            </a:r>
            <a:endParaRPr lang="tr-TR" dirty="0" smtClean="0"/>
          </a:p>
          <a:p>
            <a:pPr marL="201168" lvl="1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return</a:t>
            </a:r>
            <a:r>
              <a:rPr lang="tr-TR" dirty="0" smtClean="0"/>
              <a:t> </a:t>
            </a:r>
            <a:r>
              <a:rPr lang="tr-TR" dirty="0"/>
              <a:t>$data</a:t>
            </a:r>
            <a:r>
              <a:rPr lang="tr-TR" dirty="0" smtClean="0"/>
              <a:t>;</a:t>
            </a:r>
          </a:p>
          <a:p>
            <a:pPr marL="201168" lvl="1" indent="0">
              <a:buNone/>
            </a:pPr>
            <a:r>
              <a:rPr lang="tr-TR" dirty="0" smtClean="0"/>
              <a:t>}</a:t>
            </a:r>
          </a:p>
          <a:p>
            <a:pPr marL="201168" lvl="1" indent="0">
              <a:buNone/>
            </a:pPr>
            <a:endParaRPr lang="tr-TR" dirty="0"/>
          </a:p>
          <a:p>
            <a:pPr marL="201168" lvl="1" indent="0">
              <a:buNone/>
            </a:pPr>
            <a:r>
              <a:rPr lang="tr-TR" dirty="0"/>
              <a:t>$</a:t>
            </a:r>
            <a:r>
              <a:rPr lang="tr-TR" dirty="0" smtClean="0"/>
              <a:t>eposta </a:t>
            </a:r>
            <a:r>
              <a:rPr lang="tr-TR" dirty="0"/>
              <a:t>= </a:t>
            </a:r>
            <a:r>
              <a:rPr lang="tr-TR" dirty="0" err="1"/>
              <a:t>test_input</a:t>
            </a:r>
            <a:r>
              <a:rPr lang="tr-TR" dirty="0"/>
              <a:t>($_POST["</a:t>
            </a:r>
            <a:r>
              <a:rPr lang="tr-TR" dirty="0" smtClean="0"/>
              <a:t>eposta"]);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- </a:t>
            </a:r>
            <a:r>
              <a:rPr lang="tr-TR" dirty="0" smtClean="0"/>
              <a:t>Karakter</a:t>
            </a:r>
            <a:r>
              <a:rPr lang="tr-TR" dirty="0" smtClean="0"/>
              <a:t> Doğrulama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$ad </a:t>
            </a:r>
            <a:r>
              <a:rPr lang="en-US" dirty="0"/>
              <a:t>= </a:t>
            </a:r>
            <a:r>
              <a:rPr lang="en-US" dirty="0" err="1"/>
              <a:t>test_input</a:t>
            </a:r>
            <a:r>
              <a:rPr lang="en-US" dirty="0"/>
              <a:t>($_POST</a:t>
            </a:r>
            <a:r>
              <a:rPr lang="en-US" dirty="0" smtClean="0"/>
              <a:t>["ad"]);</a:t>
            </a:r>
            <a:endParaRPr lang="en-US" dirty="0"/>
          </a:p>
          <a:p>
            <a:r>
              <a:rPr lang="en-US" dirty="0"/>
              <a:t>if (!</a:t>
            </a:r>
            <a:r>
              <a:rPr lang="en-US" dirty="0" err="1"/>
              <a:t>preg_match</a:t>
            </a:r>
            <a:r>
              <a:rPr lang="en-US" dirty="0"/>
              <a:t>("/^[a-</a:t>
            </a:r>
            <a:r>
              <a:rPr lang="en-US" dirty="0" err="1"/>
              <a:t>zA</a:t>
            </a:r>
            <a:r>
              <a:rPr lang="en-US" dirty="0"/>
              <a:t>-Z </a:t>
            </a:r>
            <a:r>
              <a:rPr lang="en-US" dirty="0" smtClean="0"/>
              <a:t>]*$/",$ad)) </a:t>
            </a:r>
            <a:r>
              <a:rPr lang="en-US" dirty="0"/>
              <a:t>{</a:t>
            </a:r>
          </a:p>
          <a:p>
            <a:r>
              <a:rPr lang="en-US" dirty="0"/>
              <a:t>  </a:t>
            </a:r>
            <a:r>
              <a:rPr lang="en-US" dirty="0" smtClean="0"/>
              <a:t>$a</a:t>
            </a:r>
            <a:r>
              <a:rPr lang="tr-TR" dirty="0" err="1" smtClean="0"/>
              <a:t>dHata</a:t>
            </a:r>
            <a:r>
              <a:rPr lang="en-US" dirty="0" smtClean="0"/>
              <a:t> </a:t>
            </a:r>
            <a:r>
              <a:rPr lang="en-US" dirty="0"/>
              <a:t>= "</a:t>
            </a:r>
            <a:r>
              <a:rPr lang="en-US" dirty="0" err="1"/>
              <a:t>Yalnızca</a:t>
            </a:r>
            <a:r>
              <a:rPr lang="en-US" dirty="0"/>
              <a:t> </a:t>
            </a:r>
            <a:r>
              <a:rPr lang="en-US" dirty="0" err="1"/>
              <a:t>harflere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boşluklara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verilir</a:t>
            </a:r>
            <a:r>
              <a:rPr lang="en-US" dirty="0"/>
              <a:t>";</a:t>
            </a:r>
          </a:p>
          <a:p>
            <a:r>
              <a:rPr lang="en-US" dirty="0"/>
              <a:t>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9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- </a:t>
            </a:r>
            <a:r>
              <a:rPr lang="tr-TR" dirty="0" smtClean="0"/>
              <a:t>E-posta Doğrulama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$eposta </a:t>
            </a:r>
            <a:r>
              <a:rPr lang="tr-TR" dirty="0"/>
              <a:t>= </a:t>
            </a:r>
            <a:r>
              <a:rPr lang="tr-TR" dirty="0" err="1"/>
              <a:t>test_input</a:t>
            </a:r>
            <a:r>
              <a:rPr lang="tr-TR" dirty="0"/>
              <a:t>($_POST</a:t>
            </a:r>
            <a:r>
              <a:rPr lang="tr-TR" dirty="0" smtClean="0"/>
              <a:t>["eposta"]);</a:t>
            </a:r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(!</a:t>
            </a:r>
            <a:r>
              <a:rPr lang="tr-TR" dirty="0" err="1"/>
              <a:t>filter_var</a:t>
            </a:r>
            <a:r>
              <a:rPr lang="tr-TR" dirty="0" smtClean="0"/>
              <a:t>($eposta, </a:t>
            </a:r>
            <a:r>
              <a:rPr lang="tr-TR" dirty="0"/>
              <a:t>FILTER_VALIDATE_EMAIL)) {</a:t>
            </a:r>
          </a:p>
          <a:p>
            <a:r>
              <a:rPr lang="tr-TR" dirty="0"/>
              <a:t>  </a:t>
            </a:r>
            <a:r>
              <a:rPr lang="tr-TR" dirty="0" smtClean="0"/>
              <a:t>$</a:t>
            </a:r>
            <a:r>
              <a:rPr lang="tr-TR" dirty="0" err="1" smtClean="0"/>
              <a:t>epostaHata</a:t>
            </a:r>
            <a:r>
              <a:rPr lang="tr-TR" dirty="0" smtClean="0"/>
              <a:t> </a:t>
            </a:r>
            <a:r>
              <a:rPr lang="tr-TR" dirty="0"/>
              <a:t>= </a:t>
            </a:r>
            <a:r>
              <a:rPr lang="tr-TR" dirty="0" smtClean="0"/>
              <a:t>"Geçersiz eposta biçimi";</a:t>
            </a:r>
            <a:endParaRPr lang="tr-TR" dirty="0"/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93984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- </a:t>
            </a:r>
            <a:r>
              <a:rPr lang="tr-TR" dirty="0" smtClean="0"/>
              <a:t>URL Doğrulama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$</a:t>
            </a:r>
            <a:r>
              <a:rPr lang="tr-TR" dirty="0" err="1"/>
              <a:t>website</a:t>
            </a:r>
            <a:r>
              <a:rPr lang="tr-TR" dirty="0"/>
              <a:t> = </a:t>
            </a:r>
            <a:r>
              <a:rPr lang="tr-TR" dirty="0" err="1"/>
              <a:t>test_input</a:t>
            </a:r>
            <a:r>
              <a:rPr lang="tr-TR" dirty="0"/>
              <a:t>($_POST["</a:t>
            </a:r>
            <a:r>
              <a:rPr lang="tr-TR" dirty="0" err="1"/>
              <a:t>website</a:t>
            </a:r>
            <a:r>
              <a:rPr lang="tr-TR" dirty="0"/>
              <a:t>"]);</a:t>
            </a:r>
          </a:p>
          <a:p>
            <a:r>
              <a:rPr lang="tr-TR" dirty="0" err="1"/>
              <a:t>if</a:t>
            </a:r>
            <a:r>
              <a:rPr lang="tr-TR" dirty="0"/>
              <a:t> (!</a:t>
            </a:r>
            <a:r>
              <a:rPr lang="tr-TR" dirty="0" err="1"/>
              <a:t>preg_match</a:t>
            </a:r>
            <a:r>
              <a:rPr lang="tr-TR" dirty="0"/>
              <a:t>("/\b(?:(?:</a:t>
            </a:r>
            <a:r>
              <a:rPr lang="tr-TR" dirty="0" err="1"/>
              <a:t>https</a:t>
            </a:r>
            <a:r>
              <a:rPr lang="tr-TR" dirty="0"/>
              <a:t>?|ftp):\/\/|www\.)[-a-z0-9+&amp;@#\/%?=~_|!:,.;]*[-a-z0-9+&amp;@#\/%=~_|]/i",$</a:t>
            </a:r>
            <a:r>
              <a:rPr lang="tr-TR" dirty="0" err="1"/>
              <a:t>website</a:t>
            </a:r>
            <a:r>
              <a:rPr lang="tr-TR" dirty="0"/>
              <a:t>)) {</a:t>
            </a:r>
          </a:p>
          <a:p>
            <a:r>
              <a:rPr lang="tr-TR" dirty="0"/>
              <a:t>  </a:t>
            </a:r>
            <a:r>
              <a:rPr lang="tr-TR" dirty="0" smtClean="0"/>
              <a:t>$</a:t>
            </a:r>
            <a:r>
              <a:rPr lang="tr-TR" dirty="0" err="1" smtClean="0"/>
              <a:t>websiteHata</a:t>
            </a:r>
            <a:r>
              <a:rPr lang="tr-TR" dirty="0" smtClean="0"/>
              <a:t> </a:t>
            </a:r>
            <a:r>
              <a:rPr lang="tr-TR" dirty="0"/>
              <a:t>= </a:t>
            </a:r>
            <a:r>
              <a:rPr lang="tr-TR" dirty="0" smtClean="0"/>
              <a:t>"Geçersiz </a:t>
            </a:r>
            <a:r>
              <a:rPr lang="tr-TR" dirty="0"/>
              <a:t>URL";</a:t>
            </a:r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8178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PHP Form Örneği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Ad: </a:t>
            </a:r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text</a:t>
            </a:r>
            <a:r>
              <a:rPr lang="tr-TR" dirty="0"/>
              <a:t>" </a:t>
            </a:r>
            <a:r>
              <a:rPr lang="tr-TR" dirty="0" smtClean="0"/>
              <a:t>name="ad" </a:t>
            </a:r>
            <a:r>
              <a:rPr lang="tr-TR" dirty="0" err="1"/>
              <a:t>value</a:t>
            </a:r>
            <a:r>
              <a:rPr lang="tr-TR" dirty="0"/>
              <a:t>="&lt;?</a:t>
            </a:r>
            <a:r>
              <a:rPr lang="tr-TR" dirty="0" err="1"/>
              <a:t>php</a:t>
            </a:r>
            <a:r>
              <a:rPr lang="tr-TR" dirty="0"/>
              <a:t> </a:t>
            </a:r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 smtClean="0"/>
              <a:t>$ad;?&gt;"&gt;</a:t>
            </a:r>
            <a:endParaRPr lang="tr-TR" dirty="0"/>
          </a:p>
          <a:p>
            <a:r>
              <a:rPr lang="tr-TR" dirty="0" smtClean="0"/>
              <a:t>E-posta: </a:t>
            </a:r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text</a:t>
            </a:r>
            <a:r>
              <a:rPr lang="tr-TR" dirty="0"/>
              <a:t>" </a:t>
            </a:r>
            <a:r>
              <a:rPr lang="tr-TR" dirty="0" smtClean="0"/>
              <a:t>name="eposta" </a:t>
            </a:r>
            <a:r>
              <a:rPr lang="tr-TR" dirty="0" err="1"/>
              <a:t>value</a:t>
            </a:r>
            <a:r>
              <a:rPr lang="tr-TR" dirty="0"/>
              <a:t>="&lt;?</a:t>
            </a:r>
            <a:r>
              <a:rPr lang="tr-TR" dirty="0" err="1"/>
              <a:t>php</a:t>
            </a:r>
            <a:r>
              <a:rPr lang="tr-TR" dirty="0"/>
              <a:t> </a:t>
            </a:r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 smtClean="0"/>
              <a:t>$eposta;?&gt;"&gt;</a:t>
            </a:r>
            <a:endParaRPr lang="tr-TR" dirty="0"/>
          </a:p>
          <a:p>
            <a:r>
              <a:rPr lang="tr-TR" dirty="0" smtClean="0"/>
              <a:t>Web: </a:t>
            </a:r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text</a:t>
            </a:r>
            <a:r>
              <a:rPr lang="tr-TR" dirty="0"/>
              <a:t>" </a:t>
            </a:r>
            <a:r>
              <a:rPr lang="tr-TR" dirty="0" smtClean="0"/>
              <a:t>name="</a:t>
            </a:r>
            <a:r>
              <a:rPr lang="tr-TR" dirty="0" err="1"/>
              <a:t>website</a:t>
            </a:r>
            <a:r>
              <a:rPr lang="tr-TR" dirty="0"/>
              <a:t>" </a:t>
            </a:r>
            <a:r>
              <a:rPr lang="tr-TR" dirty="0" err="1"/>
              <a:t>value</a:t>
            </a:r>
            <a:r>
              <a:rPr lang="tr-TR" dirty="0"/>
              <a:t>="&lt;?</a:t>
            </a:r>
            <a:r>
              <a:rPr lang="tr-TR" dirty="0" err="1"/>
              <a:t>php</a:t>
            </a:r>
            <a:r>
              <a:rPr lang="tr-TR" dirty="0"/>
              <a:t> </a:t>
            </a:r>
            <a:r>
              <a:rPr lang="tr-TR" dirty="0" err="1"/>
              <a:t>echo</a:t>
            </a:r>
            <a:r>
              <a:rPr lang="tr-TR" dirty="0"/>
              <a:t> $</a:t>
            </a:r>
            <a:r>
              <a:rPr lang="tr-TR" dirty="0" err="1"/>
              <a:t>website</a:t>
            </a:r>
            <a:r>
              <a:rPr lang="tr-TR" dirty="0"/>
              <a:t>;?&gt;"&gt;</a:t>
            </a:r>
          </a:p>
          <a:p>
            <a:r>
              <a:rPr lang="tr-TR" dirty="0" smtClean="0"/>
              <a:t>Yorum: </a:t>
            </a:r>
            <a:r>
              <a:rPr lang="tr-TR" dirty="0"/>
              <a:t>&lt;</a:t>
            </a:r>
            <a:r>
              <a:rPr lang="tr-TR" dirty="0" err="1"/>
              <a:t>textarea</a:t>
            </a:r>
            <a:r>
              <a:rPr lang="tr-TR" dirty="0"/>
              <a:t> </a:t>
            </a:r>
            <a:r>
              <a:rPr lang="tr-TR" dirty="0" smtClean="0"/>
              <a:t>name="yorum" </a:t>
            </a:r>
            <a:r>
              <a:rPr lang="tr-TR" dirty="0" err="1"/>
              <a:t>rows</a:t>
            </a:r>
            <a:r>
              <a:rPr lang="tr-TR" dirty="0"/>
              <a:t>="5" </a:t>
            </a:r>
            <a:r>
              <a:rPr lang="tr-TR" dirty="0" err="1"/>
              <a:t>cols</a:t>
            </a:r>
            <a:r>
              <a:rPr lang="tr-TR" dirty="0"/>
              <a:t>="40"&gt;&lt;?</a:t>
            </a:r>
            <a:r>
              <a:rPr lang="tr-TR" dirty="0" err="1"/>
              <a:t>php</a:t>
            </a:r>
            <a:r>
              <a:rPr lang="tr-TR" dirty="0"/>
              <a:t> </a:t>
            </a:r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 smtClean="0"/>
              <a:t>$yorum;?&gt;&lt;/</a:t>
            </a:r>
            <a:r>
              <a:rPr lang="tr-TR" dirty="0" err="1"/>
              <a:t>textarea</a:t>
            </a:r>
            <a:r>
              <a:rPr lang="tr-TR" dirty="0"/>
              <a:t>&gt;</a:t>
            </a:r>
          </a:p>
          <a:p>
            <a:r>
              <a:rPr lang="tr-TR" dirty="0" smtClean="0"/>
              <a:t>Cinsiyet:</a:t>
            </a:r>
            <a:endParaRPr lang="tr-TR" dirty="0"/>
          </a:p>
          <a:p>
            <a:r>
              <a:rPr lang="tr-TR" sz="1400" dirty="0"/>
              <a:t>&lt;</a:t>
            </a:r>
            <a:r>
              <a:rPr lang="tr-TR" sz="1400" dirty="0" err="1"/>
              <a:t>input</a:t>
            </a:r>
            <a:r>
              <a:rPr lang="tr-TR" sz="1400" dirty="0"/>
              <a:t> </a:t>
            </a:r>
            <a:r>
              <a:rPr lang="tr-TR" sz="1400" dirty="0" err="1"/>
              <a:t>type</a:t>
            </a:r>
            <a:r>
              <a:rPr lang="tr-TR" sz="1400" dirty="0"/>
              <a:t>="</a:t>
            </a:r>
            <a:r>
              <a:rPr lang="tr-TR" sz="1400" dirty="0" err="1"/>
              <a:t>radio</a:t>
            </a:r>
            <a:r>
              <a:rPr lang="tr-TR" sz="1400" dirty="0"/>
              <a:t>" </a:t>
            </a:r>
            <a:r>
              <a:rPr lang="tr-TR" sz="1400" dirty="0" smtClean="0"/>
              <a:t>name="cinsiyet" &lt;?</a:t>
            </a:r>
            <a:r>
              <a:rPr lang="tr-TR" sz="1400" dirty="0" err="1" smtClean="0"/>
              <a:t>php</a:t>
            </a:r>
            <a:r>
              <a:rPr lang="tr-TR" sz="1400" dirty="0" smtClean="0"/>
              <a:t> </a:t>
            </a:r>
            <a:r>
              <a:rPr lang="tr-TR" sz="1400" dirty="0" err="1" smtClean="0"/>
              <a:t>if</a:t>
            </a:r>
            <a:r>
              <a:rPr lang="tr-TR" sz="1400" dirty="0" smtClean="0"/>
              <a:t> (</a:t>
            </a:r>
            <a:r>
              <a:rPr lang="tr-TR" sz="1400" dirty="0" err="1" smtClean="0"/>
              <a:t>isset</a:t>
            </a:r>
            <a:r>
              <a:rPr lang="tr-TR" sz="1400" dirty="0" smtClean="0"/>
              <a:t>($cinsiyet) &amp;&amp; $cinsiyet=="bayan") </a:t>
            </a:r>
            <a:r>
              <a:rPr lang="tr-TR" sz="1400" dirty="0" err="1" smtClean="0"/>
              <a:t>echo</a:t>
            </a:r>
            <a:r>
              <a:rPr lang="tr-TR" sz="1400" dirty="0" smtClean="0"/>
              <a:t> "</a:t>
            </a:r>
            <a:r>
              <a:rPr lang="tr-TR" sz="1400" dirty="0" err="1" smtClean="0"/>
              <a:t>checked</a:t>
            </a:r>
            <a:r>
              <a:rPr lang="tr-TR" sz="1400" dirty="0" smtClean="0"/>
              <a:t>";?&gt; </a:t>
            </a:r>
            <a:r>
              <a:rPr lang="tr-TR" sz="1400" dirty="0" err="1" smtClean="0"/>
              <a:t>value</a:t>
            </a:r>
            <a:r>
              <a:rPr lang="tr-TR" sz="1400" dirty="0" smtClean="0"/>
              <a:t>="bayan"&gt;Bayan</a:t>
            </a:r>
          </a:p>
          <a:p>
            <a:r>
              <a:rPr lang="tr-TR" sz="1400" dirty="0" smtClean="0"/>
              <a:t>&lt;</a:t>
            </a:r>
            <a:r>
              <a:rPr lang="tr-TR" sz="1400" dirty="0" err="1"/>
              <a:t>input</a:t>
            </a:r>
            <a:r>
              <a:rPr lang="tr-TR" sz="1400" dirty="0"/>
              <a:t> </a:t>
            </a:r>
            <a:r>
              <a:rPr lang="tr-TR" sz="1400" dirty="0" err="1"/>
              <a:t>type</a:t>
            </a:r>
            <a:r>
              <a:rPr lang="tr-TR" sz="1400" dirty="0"/>
              <a:t>="</a:t>
            </a:r>
            <a:r>
              <a:rPr lang="tr-TR" sz="1400" dirty="0" err="1"/>
              <a:t>radio</a:t>
            </a:r>
            <a:r>
              <a:rPr lang="tr-TR" sz="1400" dirty="0"/>
              <a:t>" </a:t>
            </a:r>
            <a:r>
              <a:rPr lang="tr-TR" sz="1400" dirty="0" smtClean="0"/>
              <a:t>name</a:t>
            </a:r>
            <a:r>
              <a:rPr lang="tr-TR" sz="1400" dirty="0"/>
              <a:t>="</a:t>
            </a:r>
            <a:r>
              <a:rPr lang="tr-TR" sz="1400" dirty="0" smtClean="0"/>
              <a:t>cinsiyet" </a:t>
            </a:r>
            <a:r>
              <a:rPr lang="tr-TR" sz="1400" dirty="0" smtClean="0"/>
              <a:t>&lt;?</a:t>
            </a:r>
            <a:r>
              <a:rPr lang="tr-TR" sz="1400" dirty="0" err="1"/>
              <a:t>php</a:t>
            </a:r>
            <a:r>
              <a:rPr lang="tr-TR" sz="1400" dirty="0"/>
              <a:t> </a:t>
            </a:r>
            <a:r>
              <a:rPr lang="tr-TR" sz="1400" dirty="0" err="1"/>
              <a:t>if</a:t>
            </a:r>
            <a:r>
              <a:rPr lang="tr-TR" sz="1400" dirty="0"/>
              <a:t> (</a:t>
            </a:r>
            <a:r>
              <a:rPr lang="tr-TR" sz="1400" dirty="0" err="1"/>
              <a:t>isset</a:t>
            </a:r>
            <a:r>
              <a:rPr lang="tr-TR" sz="1400" dirty="0" smtClean="0"/>
              <a:t>($cinsiyet) </a:t>
            </a:r>
            <a:r>
              <a:rPr lang="tr-TR" sz="1400" dirty="0"/>
              <a:t>&amp;&amp; </a:t>
            </a:r>
            <a:r>
              <a:rPr lang="tr-TR" sz="1400" dirty="0" smtClean="0"/>
              <a:t>$cinsiyet=="bay") </a:t>
            </a:r>
            <a:r>
              <a:rPr lang="tr-TR" sz="1400" dirty="0" err="1" smtClean="0"/>
              <a:t>echo</a:t>
            </a:r>
            <a:r>
              <a:rPr lang="tr-TR" sz="1400" dirty="0" smtClean="0"/>
              <a:t> </a:t>
            </a:r>
            <a:r>
              <a:rPr lang="tr-TR" sz="1400" dirty="0" smtClean="0"/>
              <a:t>"</a:t>
            </a:r>
            <a:r>
              <a:rPr lang="tr-TR" sz="1400" dirty="0" err="1" smtClean="0"/>
              <a:t>checked</a:t>
            </a:r>
            <a:r>
              <a:rPr lang="tr-TR" sz="1400" dirty="0" smtClean="0"/>
              <a:t>";?&gt; </a:t>
            </a:r>
            <a:r>
              <a:rPr lang="tr-TR" sz="1400" dirty="0" err="1" smtClean="0"/>
              <a:t>value</a:t>
            </a:r>
            <a:r>
              <a:rPr lang="tr-TR" sz="1400" dirty="0" smtClean="0"/>
              <a:t>="bay"&gt;Bay</a:t>
            </a:r>
            <a:endParaRPr lang="tr-TR" sz="1400" dirty="0"/>
          </a:p>
          <a:p>
            <a:r>
              <a:rPr lang="tr-TR" sz="1400" dirty="0"/>
              <a:t>&lt;</a:t>
            </a:r>
            <a:r>
              <a:rPr lang="tr-TR" sz="1400" dirty="0" err="1"/>
              <a:t>input</a:t>
            </a:r>
            <a:r>
              <a:rPr lang="tr-TR" sz="1400" dirty="0"/>
              <a:t> </a:t>
            </a:r>
            <a:r>
              <a:rPr lang="tr-TR" sz="1400" dirty="0" err="1"/>
              <a:t>type</a:t>
            </a:r>
            <a:r>
              <a:rPr lang="tr-TR" sz="1400" dirty="0"/>
              <a:t>="</a:t>
            </a:r>
            <a:r>
              <a:rPr lang="tr-TR" sz="1400" dirty="0" err="1"/>
              <a:t>radio</a:t>
            </a:r>
            <a:r>
              <a:rPr lang="tr-TR" sz="1400" dirty="0"/>
              <a:t>" </a:t>
            </a:r>
            <a:r>
              <a:rPr lang="tr-TR" sz="1400" dirty="0" smtClean="0"/>
              <a:t>name="cinsiyet" &lt;?</a:t>
            </a:r>
            <a:r>
              <a:rPr lang="tr-TR" sz="1400" dirty="0" err="1"/>
              <a:t>php</a:t>
            </a:r>
            <a:r>
              <a:rPr lang="tr-TR" sz="1400" dirty="0"/>
              <a:t> </a:t>
            </a:r>
            <a:r>
              <a:rPr lang="tr-TR" sz="1400" dirty="0" err="1"/>
              <a:t>if</a:t>
            </a:r>
            <a:r>
              <a:rPr lang="tr-TR" sz="1400" dirty="0"/>
              <a:t> (</a:t>
            </a:r>
            <a:r>
              <a:rPr lang="tr-TR" sz="1400" dirty="0" err="1"/>
              <a:t>isset</a:t>
            </a:r>
            <a:r>
              <a:rPr lang="tr-TR" sz="1400" dirty="0" smtClean="0"/>
              <a:t>($cinsiyet) </a:t>
            </a:r>
            <a:r>
              <a:rPr lang="tr-TR" sz="1400" dirty="0"/>
              <a:t>&amp;&amp; </a:t>
            </a:r>
            <a:r>
              <a:rPr lang="tr-TR" sz="1400" dirty="0" smtClean="0"/>
              <a:t>$cinsiyet=="diğer") </a:t>
            </a:r>
            <a:r>
              <a:rPr lang="tr-TR" sz="1400" dirty="0" err="1" smtClean="0"/>
              <a:t>echo</a:t>
            </a:r>
            <a:r>
              <a:rPr lang="tr-TR" sz="1400" dirty="0" smtClean="0"/>
              <a:t> </a:t>
            </a:r>
            <a:r>
              <a:rPr lang="tr-TR" sz="1400" dirty="0" smtClean="0"/>
              <a:t>"</a:t>
            </a:r>
            <a:r>
              <a:rPr lang="tr-TR" sz="1400" dirty="0" err="1" smtClean="0"/>
              <a:t>checked</a:t>
            </a:r>
            <a:r>
              <a:rPr lang="tr-TR" sz="1400" dirty="0" smtClean="0"/>
              <a:t>";?&gt; </a:t>
            </a:r>
            <a:r>
              <a:rPr lang="tr-TR" sz="1400" dirty="0" err="1" smtClean="0"/>
              <a:t>value</a:t>
            </a:r>
            <a:r>
              <a:rPr lang="tr-TR" sz="1400" dirty="0" smtClean="0"/>
              <a:t>="</a:t>
            </a:r>
            <a:r>
              <a:rPr lang="tr-TR" sz="1400" dirty="0" smtClean="0"/>
              <a:t>diğer</a:t>
            </a:r>
            <a:r>
              <a:rPr lang="tr-TR" sz="1400" dirty="0" smtClean="0"/>
              <a:t>"&gt;Diğer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04994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PHP form doğrulama örneği ekran görüntüsü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2170" y="1930339"/>
            <a:ext cx="4210050" cy="3733800"/>
          </a:xfrm>
          <a:prstGeom prst="rect">
            <a:avLst/>
          </a:prstGeom>
          <a:ln w="19050">
            <a:solidFill>
              <a:srgbClr val="204788"/>
            </a:solidFill>
          </a:ln>
        </p:spPr>
      </p:pic>
      <p:sp>
        <p:nvSpPr>
          <p:cNvPr id="6" name="Metin kutusu 5"/>
          <p:cNvSpPr txBox="1"/>
          <p:nvPr/>
        </p:nvSpPr>
        <p:spPr>
          <a:xfrm>
            <a:off x="5867688" y="3335574"/>
            <a:ext cx="5287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Örneğin </a:t>
            </a:r>
            <a:r>
              <a:rPr lang="tr-TR" dirty="0" err="1" smtClean="0"/>
              <a:t>orjinaline</a:t>
            </a:r>
            <a:r>
              <a:rPr lang="tr-TR" dirty="0" smtClean="0"/>
              <a:t> erişim için:</a:t>
            </a:r>
          </a:p>
          <a:p>
            <a:r>
              <a:rPr lang="tr-TR" dirty="0">
                <a:hlinkClick r:id="rId3"/>
              </a:rPr>
              <a:t>https://</a:t>
            </a:r>
            <a:r>
              <a:rPr lang="tr-TR" dirty="0" smtClean="0">
                <a:hlinkClick r:id="rId3"/>
              </a:rPr>
              <a:t>tryphp.w3schools.com/showphp.php?filename=demo_form_validation_complete</a:t>
            </a:r>
            <a:endParaRPr lang="tr-TR" dirty="0"/>
          </a:p>
        </p:txBody>
      </p:sp>
      <p:cxnSp>
        <p:nvCxnSpPr>
          <p:cNvPr id="8" name="Düz Ok Bağlayıcısı 7"/>
          <p:cNvCxnSpPr>
            <a:stCxn id="5" idx="3"/>
            <a:endCxn id="6" idx="1"/>
          </p:cNvCxnSpPr>
          <p:nvPr/>
        </p:nvCxnSpPr>
        <p:spPr>
          <a:xfrm>
            <a:off x="5402220" y="3797239"/>
            <a:ext cx="46546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1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/>
              <a:t>PHP Forms - Required Fields. (</a:t>
            </a:r>
            <a:r>
              <a:rPr lang="en-US" dirty="0" err="1"/>
              <a:t>n.d.</a:t>
            </a:r>
            <a:r>
              <a:rPr lang="en-US" dirty="0"/>
              <a:t>). Retrieved from https://www.w3schools.com/php/php_form_required.asp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010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179</TotalTime>
  <Words>594</Words>
  <Application>Microsoft Office PowerPoint</Application>
  <PresentationFormat>Geniş ekran</PresentationFormat>
  <Paragraphs>51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Geçmişe bakış</vt:lpstr>
      <vt:lpstr>PHP Formlar</vt:lpstr>
      <vt:lpstr>Sık Kullanılan Form Öğeleri</vt:lpstr>
      <vt:lpstr>PHP Formlar – Veri girişlerini kontrol etmek</vt:lpstr>
      <vt:lpstr>PHP - Karakter Doğrulama</vt:lpstr>
      <vt:lpstr>PHP - E-posta Doğrulama</vt:lpstr>
      <vt:lpstr>PHP - URL Doğrulama</vt:lpstr>
      <vt:lpstr>PHP Form Örneği</vt:lpstr>
      <vt:lpstr>PHP form doğrulama örneği ekran görüntüsü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UT</cp:lastModifiedBy>
  <cp:revision>27</cp:revision>
  <dcterms:created xsi:type="dcterms:W3CDTF">2017-11-14T11:12:27Z</dcterms:created>
  <dcterms:modified xsi:type="dcterms:W3CDTF">2020-03-02T14:03:11Z</dcterms:modified>
</cp:coreProperties>
</file>