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A17F7-6D5E-46EE-A492-CA9748360D32}" type="datetimeFigureOut">
              <a:rPr lang="tr-TR" smtClean="0"/>
              <a:t>09.01.2018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05789-0D58-46EA-93A0-BAC8F76DF6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66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E9009-D2EE-4534-BE3B-CBD94C6244C2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22D4-8B35-4A86-B10A-CFACF4947A62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883F2-9AB6-416D-A1EA-14E9D3CDF905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CC7E-E6A9-4168-92C5-5E9DABA3016E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3704C-1569-4638-A4F8-7CA768A8F8B8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3A86C-E948-4FA4-B701-6104B6F42E41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4850-128F-4E6B-903F-6217D9E6464A}" type="datetime1">
              <a:rPr lang="tr-TR" smtClean="0"/>
              <a:t>09.01.2018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DB5C-004C-40D2-BFFD-9EF8441DA723}" type="datetime1">
              <a:rPr lang="tr-TR" smtClean="0"/>
              <a:t>09.01.2018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3545-AC45-4C2B-A698-B093A2CB453B}" type="datetime1">
              <a:rPr lang="tr-TR" smtClean="0"/>
              <a:t>09.01.2018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ED93-88D2-4E1C-B21E-B72673B5B771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4E9F-D7BA-4147-807D-665BE8D78074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B6316-62AF-4FF2-B8E5-0C002C6F4791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uto7qWrplc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ccvdXoHubI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X1m45CwvJ8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224135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Western </a:t>
            </a:r>
            <a:r>
              <a:rPr lang="tr-TR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/ kovboy filmleri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2260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Kaynaklar slaytların sonunda yer almaktadır:</a:t>
            </a:r>
            <a:b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tr-TR" sz="2400" dirty="0" smtClean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 denince ilk akla gelecek türlerden birinden söz ediyoruz. Sinemanın başlamasıyla yaşıt bir tür. İkonografisi belirli: Çalılar, ağaçlar, dağlar, ovalar, açık alanlar, tüm bunlar el değmemiş bir doğanın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fantazisini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barındırır. Ata binen erkekler,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silahşörler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kanun kaçakları, iyiler ve kötülerin karşılaşması vardır.  Kahraman beyaz şapka giyer, kanun kaçağı siyah.</a:t>
            </a:r>
          </a:p>
          <a:p>
            <a:pPr algn="just"/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Karşıtlık açık alanlar X kasaba, kapalı alanlar, evler arasındadır.</a:t>
            </a:r>
          </a:p>
          <a:p>
            <a:pPr algn="just"/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868888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7200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western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Great Train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Robbery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Porter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1903)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www.youtube.com/watch?v=zuto7qWrplc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1930’larda düşük bütçeli B sınıfı filmler yapıldı.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filmlerde Kızılderililer posta arabalarına, kalelere, trenlere saldırır. Genelde olumsuz gösterilirler. Nadir iyi gösterilen filmlerden biri de 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1920 tarihli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Mohicans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30708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936103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393799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1950’lere ve hatta 60’lara kadar filmlerde Kızılderililerin vahşi gösterildiğine tanıklık ederiz. 50 öncesi Warner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Bross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Pictures’ın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westernleri çoğunluktadır. Hiç kuşkusuz ilk akla gelen western ikilisi yönetmen John Ford ve oyuncu John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Wayne’dir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 Arabası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Stagecoach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1939).</a:t>
            </a:r>
          </a:p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https://www.youtube.com/watch?v=yccvdXoHubI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Sinema tarihinde John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Wayne’in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 filmde yıldız olduğunu görüyoruz. Film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Apaçilerle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savaşan bir grup yolcuyu anlatır.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92812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720079"/>
          </a:xfrm>
        </p:spPr>
        <p:txBody>
          <a:bodyPr>
            <a:noAutofit/>
          </a:bodyPr>
          <a:lstStyle/>
          <a:p>
            <a:pPr algn="just"/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Westernler erkek filmleridir ve melodramın antitezidir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Westernde kahramanın kadın olması nadir görülür: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Ballad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Greenwald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1993). Eski filmler arasında da bir iki örnek bulunur;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Oakley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(1935) ve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Calamity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Jane’in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anlatıldığı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Plainsman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(1936)… Siyahların daha da az olduğunu söyleyebiliriz.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1950’lerde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Searchers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(Ford, 1956),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Taksi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Şoförü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’nde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Yıldız Savaşları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’na kadar pek çok filmi etkiledi.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77017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3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226024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1950’lerde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McCarthy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karşıtı iki önemli filmi anmak gerek, her iki filmde de erkeklerden çok kadınlar güçlü: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Kahraman Şerif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Noon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Zinneman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1952) ve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Johnny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Guitar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(Ray, 1954).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1960-1970’lerde daha şiddetli westerneler yapılmaya başladı. Ayrıca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Clint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Eastwood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(oyuncu)-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Sergio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Leone (yönetmen) işbirliğini unutmayalım (spagetti western).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Western ikonografisiyle dalga geçen filmler de yapıldı. Tür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yapısöküme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uğratıldı.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 Dev Adam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1970)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ızılderililerin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uygar, beyazların yağmacı olduğunu gösterdi.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367240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148830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tr-TR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İzleyeceğimiz filme bu gözle bakalım. </a:t>
            </a:r>
            <a:r>
              <a:rPr lang="tr-TR" sz="2700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3:10 </a:t>
            </a:r>
            <a:r>
              <a:rPr lang="tr-TR" sz="2700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Yuma Treni</a:t>
            </a:r>
            <a:r>
              <a:rPr lang="tr-TR" sz="2700" dirty="0">
                <a:latin typeface="Arial Narrow" panose="020B0606020202030204" pitchFamily="34" charset="0"/>
                <a:cs typeface="Times New Roman" panose="02020603050405020304" pitchFamily="18" charset="0"/>
              </a:rPr>
              <a:t> (</a:t>
            </a:r>
            <a:r>
              <a:rPr lang="tr-TR" sz="2700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3:10 </a:t>
            </a:r>
            <a:r>
              <a:rPr lang="tr-TR" sz="2700" i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to</a:t>
            </a:r>
            <a:r>
              <a:rPr lang="tr-TR" sz="2700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 Yuma</a:t>
            </a:r>
            <a:r>
              <a:rPr lang="tr-TR" sz="2700" dirty="0">
                <a:latin typeface="Arial Narrow" panose="020B0606020202030204" pitchFamily="34" charset="0"/>
                <a:cs typeface="Times New Roman" panose="02020603050405020304" pitchFamily="18" charset="0"/>
              </a:rPr>
              <a:t>, James </a:t>
            </a:r>
            <a:r>
              <a:rPr lang="tr-TR" sz="27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Mangold</a:t>
            </a:r>
            <a:r>
              <a:rPr lang="tr-TR" sz="2700" dirty="0">
                <a:latin typeface="Arial Narrow" panose="020B0606020202030204" pitchFamily="34" charset="0"/>
                <a:cs typeface="Times New Roman" panose="02020603050405020304" pitchFamily="18" charset="0"/>
              </a:rPr>
              <a:t>, 2007)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3865984"/>
          </a:xfrm>
        </p:spPr>
        <p:txBody>
          <a:bodyPr>
            <a:normAutofit/>
          </a:bodyPr>
          <a:lstStyle/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 kaçağı ile çiftçi arasında karşıtlı kurulurken şapkaların rengine dikkat edelim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Pek çok sahnede baba-oğul arasında kanun kaçağının görüntülendiğine dikkat edelim. Oğul, kanun kaçağına başından beri hayranlıkla bakarken filmin sonuna doğru bakış babaya yönelir ve nihayet baba-oğul ilişkisi kurulur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Sonunda baba ölürken «baba» olur, kahraman olur, «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tam»dır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530179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080119"/>
          </a:xfrm>
        </p:spPr>
        <p:txBody>
          <a:bodyPr>
            <a:normAutofit fontScale="90000"/>
          </a:bodyPr>
          <a:lstStyle/>
          <a:p>
            <a:pPr lvl="0"/>
            <a:r>
              <a:rPr lang="tr-TR" u="sng" dirty="0"/>
              <a:t/>
            </a:r>
            <a:br>
              <a:rPr lang="tr-TR" u="sng" dirty="0"/>
            </a:br>
            <a:r>
              <a:rPr lang="tr-TR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İzlenecek Film(</a:t>
            </a:r>
            <a:r>
              <a:rPr lang="tr-TR" sz="27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ler</a:t>
            </a:r>
            <a:r>
              <a:rPr lang="tr-TR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728792" cy="3577952"/>
          </a:xfrm>
        </p:spPr>
        <p:txBody>
          <a:bodyPr>
            <a:normAutofit/>
          </a:bodyPr>
          <a:lstStyle/>
          <a:p>
            <a:pPr algn="just"/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Delmer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aves’in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1957 tarihli aynı adlı filminin yeniden çevrimini izleyeceğiz.</a:t>
            </a:r>
          </a:p>
          <a:p>
            <a:pPr algn="just"/>
            <a:endParaRPr lang="tr-TR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3:10 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Yuma Treni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3:10 </a:t>
            </a:r>
            <a:r>
              <a:rPr lang="tr-TR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Yuma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James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Mangold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2007)</a:t>
            </a:r>
          </a:p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www.youtube.com/watch?v=jX1m45CwvJ8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620131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584175"/>
          </a:xfrm>
        </p:spPr>
        <p:txBody>
          <a:bodyPr>
            <a:normAutofit/>
          </a:bodyPr>
          <a:lstStyle/>
          <a:p>
            <a:r>
              <a:rPr lang="tr-TR" sz="2400" u="sng" dirty="0">
                <a:latin typeface="Arial Narrow" panose="020B0606020202030204" pitchFamily="34" charset="0"/>
                <a:cs typeface="Times New Roman" panose="02020603050405020304" pitchFamily="18" charset="0"/>
              </a:rPr>
              <a:t>Bu ders için okunacak kaynaklar (kaynakların tam künyesi ilk dersin içinde bulunmaktadır):</a:t>
            </a:r>
            <a:endParaRPr lang="tr-TR" sz="2400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237626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Nilgün Abisel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77-134.  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Bordwell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Kristen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Thompson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337-339. 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Kolker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321-332. 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Susan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Hayward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627-642.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24064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7828207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528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Western / kovboy filmleri</vt:lpstr>
      <vt:lpstr>PowerPoint Sunusu</vt:lpstr>
      <vt:lpstr>PowerPoint Sunusu</vt:lpstr>
      <vt:lpstr>PowerPoint Sunusu</vt:lpstr>
      <vt:lpstr>PowerPoint Sunusu</vt:lpstr>
      <vt:lpstr>İzleyeceğimiz filme bu gözle bakalım. 3:10 Yuma Treni (3:10 to Yuma, James Mangold, 2007) </vt:lpstr>
      <vt:lpstr> İzlenecek Film(ler): </vt:lpstr>
      <vt:lpstr>Bu ders için okunacak kaynaklar (kaynakların tam künyesi ilk dersin içinde bulunmaktadır):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Saniye</dc:creator>
  <cp:lastModifiedBy>Reviewer</cp:lastModifiedBy>
  <cp:revision>9</cp:revision>
  <dcterms:created xsi:type="dcterms:W3CDTF">2018-01-03T11:55:55Z</dcterms:created>
  <dcterms:modified xsi:type="dcterms:W3CDTF">2018-01-09T13:43:29Z</dcterms:modified>
</cp:coreProperties>
</file>