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  <p:sldId id="268" r:id="rId5"/>
    <p:sldId id="270" r:id="rId6"/>
    <p:sldId id="271" r:id="rId7"/>
    <p:sldId id="272" r:id="rId8"/>
    <p:sldId id="269" r:id="rId9"/>
    <p:sldId id="273" r:id="rId10"/>
    <p:sldId id="274" r:id="rId11"/>
    <p:sldId id="275" r:id="rId12"/>
    <p:sldId id="276" r:id="rId13"/>
    <p:sldId id="277" r:id="rId14"/>
    <p:sldId id="278" r:id="rId15"/>
    <p:sldId id="25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B99AF-AEFB-42CD-9B86-C1F5A8BC0C1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FED50-35B7-4187-BFCE-3052024FAC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72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D2EFC-F0B0-4EE6-AA9A-AAA551CE2B0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5F519-0930-4A1E-9081-5E6C8DA40E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02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860AD-8C1B-4C82-8472-75A08B1916B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B2A0B-B391-4D87-8813-E04E65AF57D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13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A861-AA79-4AE9-977A-AF76BFEB99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59654-0F52-402E-9609-E3797C1EF5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999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E08B2-3EFC-41D0-8E76-71AE5F96CF5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A38B1-DD78-464E-AED1-42C5F2DADCA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85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1F02D-14D9-43B6-8935-73F61B17836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925B-75F1-44E8-A1EA-286CCC33EC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91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BD24-6D8C-4E61-B5F3-D1140702C39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20033-B21A-40A6-A298-2C97F89F33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77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289A-9897-4F4C-AC63-82BD1993C4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622A-778F-482C-8EBE-A9D098B9DF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46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19231-FDC4-4D89-87B5-6F90B8E27C2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FEDA-3496-42EF-82F1-384F733369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51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A380-F5BF-4E55-AB49-CFDE66B63FC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1C9B2-6A8C-44D7-979D-09129E2FC37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88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ABAF6-CFF9-4210-A735-CA59745893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683C-7735-4AC9-A453-459D7C1BC5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9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B36-015B-4940-AA78-86535F67428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6E87B1-99D6-40AC-B9DA-2CE7F8DAD3B3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38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en-US" altLang="tr-TR" b="1" dirty="0" smtClean="0"/>
              <a:t>	</a:t>
            </a:r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TÜRKİYE’DE GENÇLİK</a:t>
            </a:r>
          </a:p>
          <a:p>
            <a:pPr eaLnBrk="1" hangingPunct="1"/>
            <a:r>
              <a:rPr lang="en-US" altLang="tr-TR" b="1" dirty="0" smtClean="0"/>
              <a:t>ARŞ. GÖR</a:t>
            </a:r>
            <a:r>
              <a:rPr lang="tr-TR" altLang="tr-TR" b="1" dirty="0" smtClean="0"/>
              <a:t>.DR.</a:t>
            </a:r>
            <a:r>
              <a:rPr lang="en-US" altLang="tr-TR" b="1" dirty="0" smtClean="0"/>
              <a:t> BURCU ÖZDEMİR OCAKLI</a:t>
            </a: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97093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1960’lı </a:t>
            </a:r>
            <a:r>
              <a:rPr lang="en-US" dirty="0" err="1" smtClean="0"/>
              <a:t>ve</a:t>
            </a:r>
            <a:r>
              <a:rPr lang="en-US" dirty="0" smtClean="0"/>
              <a:t> 1970’li </a:t>
            </a:r>
            <a:r>
              <a:rPr lang="en-US" dirty="0" err="1" smtClean="0"/>
              <a:t>yıllar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yokluk</a:t>
            </a:r>
            <a:r>
              <a:rPr lang="en-US" dirty="0" smtClean="0"/>
              <a:t> </a:t>
            </a:r>
            <a:r>
              <a:rPr lang="en-US" dirty="0" err="1" smtClean="0"/>
              <a:t>görmüş</a:t>
            </a:r>
            <a:r>
              <a:rPr lang="en-US" dirty="0" smtClean="0"/>
              <a:t> </a:t>
            </a:r>
            <a:r>
              <a:rPr lang="en-US" dirty="0" err="1" smtClean="0"/>
              <a:t>nesil</a:t>
            </a:r>
            <a:endParaRPr lang="en-US" dirty="0" smtClean="0"/>
          </a:p>
          <a:p>
            <a:r>
              <a:rPr lang="en-US" dirty="0" err="1" smtClean="0"/>
              <a:t>Kentleşme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göçün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Arabesk</a:t>
            </a:r>
            <a:r>
              <a:rPr lang="en-US" dirty="0" smtClean="0"/>
              <a:t> </a:t>
            </a:r>
            <a:r>
              <a:rPr lang="en-US" dirty="0" err="1" smtClean="0"/>
              <a:t>kültürün</a:t>
            </a:r>
            <a:r>
              <a:rPr lang="en-US" dirty="0" smtClean="0"/>
              <a:t> </a:t>
            </a:r>
            <a:r>
              <a:rPr lang="en-US" dirty="0" err="1" smtClean="0"/>
              <a:t>yaygınlaşması</a:t>
            </a:r>
            <a:endParaRPr lang="en-US" dirty="0" smtClean="0"/>
          </a:p>
          <a:p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göç</a:t>
            </a:r>
            <a:endParaRPr lang="en-US" dirty="0" smtClean="0"/>
          </a:p>
          <a:p>
            <a:r>
              <a:rPr lang="en-US" dirty="0" err="1" smtClean="0"/>
              <a:t>İdeolojik</a:t>
            </a:r>
            <a:r>
              <a:rPr lang="en-US" dirty="0" smtClean="0"/>
              <a:t> </a:t>
            </a:r>
            <a:r>
              <a:rPr lang="en-US" dirty="0" err="1" smtClean="0"/>
              <a:t>kamplaşmalar</a:t>
            </a:r>
            <a:endParaRPr lang="en-US" dirty="0" smtClean="0"/>
          </a:p>
          <a:p>
            <a:r>
              <a:rPr lang="en-US" dirty="0" err="1" smtClean="0"/>
              <a:t>Siyasete</a:t>
            </a:r>
            <a:r>
              <a:rPr lang="en-US" dirty="0" smtClean="0"/>
              <a:t> </a:t>
            </a:r>
            <a:r>
              <a:rPr lang="en-US" dirty="0" err="1" smtClean="0"/>
              <a:t>ilgi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sorunlara</a:t>
            </a:r>
            <a:r>
              <a:rPr lang="en-US" dirty="0" smtClean="0"/>
              <a:t> </a:t>
            </a:r>
            <a:r>
              <a:rPr lang="en-US" dirty="0" err="1" smtClean="0"/>
              <a:t>duyarlılık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1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1980 </a:t>
            </a:r>
            <a:r>
              <a:rPr lang="en-US" dirty="0" err="1" smtClean="0"/>
              <a:t>ve</a:t>
            </a:r>
            <a:r>
              <a:rPr lang="en-US" dirty="0" smtClean="0"/>
              <a:t> 1990’lı </a:t>
            </a:r>
            <a:r>
              <a:rPr lang="en-US" dirty="0" err="1" smtClean="0"/>
              <a:t>yıllar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polarizasyon</a:t>
            </a:r>
            <a:endParaRPr lang="en-US" dirty="0" smtClean="0"/>
          </a:p>
          <a:p>
            <a:r>
              <a:rPr lang="en-US" dirty="0" err="1" smtClean="0"/>
              <a:t>Darbe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apolitik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r>
              <a:rPr lang="en-US" dirty="0" smtClean="0"/>
              <a:t>Liberal </a:t>
            </a:r>
            <a:r>
              <a:rPr lang="en-US" dirty="0" err="1" smtClean="0"/>
              <a:t>ekonomiye</a:t>
            </a:r>
            <a:r>
              <a:rPr lang="en-US" dirty="0" smtClean="0"/>
              <a:t> </a:t>
            </a:r>
            <a:r>
              <a:rPr lang="en-US" dirty="0" err="1" smtClean="0"/>
              <a:t>geçişle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tarsi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biçimlerinin</a:t>
            </a:r>
            <a:r>
              <a:rPr lang="en-US" dirty="0" smtClean="0"/>
              <a:t> </a:t>
            </a:r>
            <a:r>
              <a:rPr lang="en-US" dirty="0" err="1" smtClean="0"/>
              <a:t>benimsenmesi</a:t>
            </a:r>
            <a:endParaRPr lang="en-US" dirty="0" smtClean="0"/>
          </a:p>
          <a:p>
            <a:r>
              <a:rPr lang="en-US" dirty="0" err="1" smtClean="0"/>
              <a:t>Teknolojik</a:t>
            </a:r>
            <a:r>
              <a:rPr lang="en-US" dirty="0" smtClean="0"/>
              <a:t> </a:t>
            </a:r>
            <a:r>
              <a:rPr lang="en-US" dirty="0" err="1" smtClean="0"/>
              <a:t>gelişmelerle</a:t>
            </a:r>
            <a:r>
              <a:rPr lang="en-US" dirty="0" smtClean="0"/>
              <a:t> </a:t>
            </a:r>
            <a:r>
              <a:rPr lang="en-US" dirty="0" err="1" smtClean="0"/>
              <a:t>dünyaya</a:t>
            </a:r>
            <a:r>
              <a:rPr lang="en-US" dirty="0" smtClean="0"/>
              <a:t> </a:t>
            </a:r>
            <a:r>
              <a:rPr lang="en-US" dirty="0" err="1" smtClean="0"/>
              <a:t>açılma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6963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2000’li </a:t>
            </a:r>
            <a:r>
              <a:rPr lang="en-US" dirty="0" err="1" smtClean="0"/>
              <a:t>yıllar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hakimiyeti</a:t>
            </a:r>
            <a:endParaRPr lang="en-US" dirty="0" smtClean="0"/>
          </a:p>
          <a:p>
            <a:r>
              <a:rPr lang="en-US" dirty="0" err="1" smtClean="0"/>
              <a:t>Bilgisayar</a:t>
            </a:r>
            <a:r>
              <a:rPr lang="en-US" dirty="0" smtClean="0"/>
              <a:t>, </a:t>
            </a:r>
            <a:r>
              <a:rPr lang="en-US" dirty="0" err="1" smtClean="0"/>
              <a:t>telefon</a:t>
            </a:r>
            <a:r>
              <a:rPr lang="en-US" dirty="0" smtClean="0"/>
              <a:t>, tablet </a:t>
            </a:r>
            <a:r>
              <a:rPr lang="en-US" dirty="0" err="1" smtClean="0"/>
              <a:t>kullanımı</a:t>
            </a:r>
            <a:endParaRPr lang="en-US" dirty="0" smtClean="0"/>
          </a:p>
          <a:p>
            <a:r>
              <a:rPr lang="en-US" dirty="0" smtClean="0"/>
              <a:t>İnternet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endParaRPr lang="en-US" dirty="0" smtClean="0"/>
          </a:p>
          <a:p>
            <a:r>
              <a:rPr lang="en-US" dirty="0" err="1" smtClean="0"/>
              <a:t>Sanal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sanal</a:t>
            </a:r>
            <a:r>
              <a:rPr lang="en-US" dirty="0" smtClean="0"/>
              <a:t> </a:t>
            </a:r>
            <a:r>
              <a:rPr lang="en-US" dirty="0" err="1" smtClean="0"/>
              <a:t>platformda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endParaRPr lang="en-US" dirty="0" smtClean="0"/>
          </a:p>
          <a:p>
            <a:r>
              <a:rPr lang="en-US" dirty="0" err="1" smtClean="0"/>
              <a:t>Kitap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basılı</a:t>
            </a:r>
            <a:r>
              <a:rPr lang="en-US" dirty="0" smtClean="0"/>
              <a:t> </a:t>
            </a:r>
            <a:r>
              <a:rPr lang="en-US" dirty="0" err="1" smtClean="0"/>
              <a:t>medyadan</a:t>
            </a:r>
            <a:r>
              <a:rPr lang="en-US" dirty="0" smtClean="0"/>
              <a:t> </a:t>
            </a:r>
            <a:r>
              <a:rPr lang="en-US" dirty="0" err="1" smtClean="0"/>
              <a:t>uzaklaşma</a:t>
            </a:r>
            <a:endParaRPr lang="en-US" dirty="0" smtClean="0"/>
          </a:p>
          <a:p>
            <a:r>
              <a:rPr lang="en-US" dirty="0" err="1" smtClean="0"/>
              <a:t>Farklılaşan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öğretimdeki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97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Günümüz</a:t>
            </a:r>
            <a:r>
              <a:rPr lang="en-US" dirty="0" smtClean="0"/>
              <a:t> </a:t>
            </a:r>
            <a:r>
              <a:rPr lang="en-US" dirty="0" err="1" smtClean="0"/>
              <a:t>Gençliği</a:t>
            </a:r>
            <a:r>
              <a:rPr lang="en-US" dirty="0" smtClean="0"/>
              <a:t> </a:t>
            </a:r>
            <a:r>
              <a:rPr lang="en-US" dirty="0" err="1" smtClean="0"/>
              <a:t>Sınıflandırmaları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Kaderci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r>
              <a:rPr lang="en-US" dirty="0" err="1" smtClean="0"/>
              <a:t>İsyankar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r>
              <a:rPr lang="en-US" dirty="0" err="1" smtClean="0"/>
              <a:t>Uysal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r>
              <a:rPr lang="en-US" dirty="0" err="1" smtClean="0"/>
              <a:t>Toplumcu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r>
              <a:rPr lang="en-US" dirty="0" err="1" smtClean="0"/>
              <a:t>Gözü</a:t>
            </a:r>
            <a:r>
              <a:rPr lang="en-US" dirty="0" smtClean="0"/>
              <a:t> </a:t>
            </a:r>
            <a:r>
              <a:rPr lang="en-US" dirty="0" err="1" smtClean="0"/>
              <a:t>dışarıda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531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Gençlik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krizleri</a:t>
            </a:r>
            <a:endParaRPr lang="en-US" dirty="0" smtClean="0"/>
          </a:p>
          <a:p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krizleri</a:t>
            </a:r>
            <a:endParaRPr lang="en-US" dirty="0" smtClean="0"/>
          </a:p>
          <a:p>
            <a:r>
              <a:rPr lang="en-US" dirty="0" err="1" smtClean="0"/>
              <a:t>Kuşaklararası</a:t>
            </a:r>
            <a:r>
              <a:rPr lang="en-US" dirty="0" smtClean="0"/>
              <a:t> </a:t>
            </a:r>
            <a:r>
              <a:rPr lang="en-US" dirty="0" err="1" smtClean="0"/>
              <a:t>çatışmalar</a:t>
            </a:r>
            <a:endParaRPr lang="en-US" dirty="0" smtClean="0"/>
          </a:p>
          <a:p>
            <a:r>
              <a:rPr lang="en-US" dirty="0" err="1" smtClean="0"/>
              <a:t>İşsizlik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r>
              <a:rPr lang="en-US" dirty="0" err="1" smtClean="0"/>
              <a:t>Eğitim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038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Yararlanılan Kaynaklar</a:t>
            </a:r>
          </a:p>
          <a:p>
            <a:pPr algn="just" eaLnBrk="1" hangingPunct="1"/>
            <a:r>
              <a:rPr lang="tr-TR" altLang="tr-TR" dirty="0" smtClean="0"/>
              <a:t>Bayhan, V. (2017). Türkiye’de Gençlik: Sorunlar, Değerler </a:t>
            </a:r>
            <a:r>
              <a:rPr lang="tr-TR" altLang="tr-TR" dirty="0"/>
              <a:t>ve Değişimler. İçinde </a:t>
            </a:r>
            <a:r>
              <a:rPr lang="tr-TR" altLang="tr-TR" dirty="0" err="1"/>
              <a:t>Memet</a:t>
            </a:r>
            <a:r>
              <a:rPr lang="tr-TR" altLang="tr-TR" dirty="0"/>
              <a:t> </a:t>
            </a:r>
            <a:r>
              <a:rPr lang="tr-TR" altLang="tr-TR" dirty="0" err="1"/>
              <a:t>Zencirkıran</a:t>
            </a:r>
            <a:r>
              <a:rPr lang="tr-TR" altLang="tr-TR" dirty="0"/>
              <a:t> (</a:t>
            </a:r>
            <a:r>
              <a:rPr lang="tr-TR" altLang="tr-TR" dirty="0" err="1"/>
              <a:t>Edt</a:t>
            </a:r>
            <a:r>
              <a:rPr lang="tr-TR" altLang="tr-TR" dirty="0"/>
              <a:t>.), Türkiye’nin Toplumsal Yapısı (s. </a:t>
            </a:r>
            <a:r>
              <a:rPr lang="tr-TR" altLang="tr-TR" dirty="0" smtClean="0"/>
              <a:t>353-385). </a:t>
            </a:r>
            <a:r>
              <a:rPr lang="tr-TR" altLang="tr-TR" dirty="0"/>
              <a:t>Bursa: Dora </a:t>
            </a:r>
            <a:endParaRPr lang="en-US" altLang="tr-TR" dirty="0" smtClean="0"/>
          </a:p>
          <a:p>
            <a:pPr lvl="0" algn="just" eaLnBrk="1" hangingPunct="1"/>
            <a:r>
              <a:rPr lang="en-US" dirty="0">
                <a:solidFill>
                  <a:prstClr val="black"/>
                </a:solidFill>
              </a:rPr>
              <a:t>Zencirkıran, M. </a:t>
            </a:r>
            <a:r>
              <a:rPr lang="en-US" dirty="0" err="1">
                <a:solidFill>
                  <a:prstClr val="black"/>
                </a:solidFill>
              </a:rPr>
              <a:t>Türkiye’nin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Toplumsal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Yapısı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Anadolu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Üniversitesi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Yayınları</a:t>
            </a:r>
            <a:r>
              <a:rPr lang="en-US" dirty="0">
                <a:solidFill>
                  <a:prstClr val="black"/>
                </a:solidFill>
              </a:rPr>
              <a:t>.  </a:t>
            </a:r>
            <a:endParaRPr lang="tr-TR" dirty="0">
              <a:solidFill>
                <a:prstClr val="black"/>
              </a:solidFill>
            </a:endParaRPr>
          </a:p>
          <a:p>
            <a:pPr algn="just"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235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Genç </a:t>
            </a:r>
            <a:r>
              <a:rPr lang="en-US" dirty="0" err="1"/>
              <a:t>kimdir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15-25 (UNESCO </a:t>
            </a:r>
            <a:r>
              <a:rPr lang="en-US" dirty="0" err="1" smtClean="0"/>
              <a:t>tanımı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birçok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15-24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endParaRPr lang="en-US" dirty="0" smtClean="0"/>
          </a:p>
          <a:p>
            <a:r>
              <a:rPr lang="en-US" dirty="0" err="1"/>
              <a:t>İnsanın</a:t>
            </a:r>
            <a:r>
              <a:rPr lang="en-US" dirty="0"/>
              <a:t> </a:t>
            </a:r>
            <a:r>
              <a:rPr lang="en-US" dirty="0" err="1"/>
              <a:t>bedensel</a:t>
            </a:r>
            <a:r>
              <a:rPr lang="en-US" dirty="0"/>
              <a:t>, </a:t>
            </a:r>
            <a:r>
              <a:rPr lang="en-US" dirty="0" err="1"/>
              <a:t>ruhsal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gelişmesinin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kişiliğinin</a:t>
            </a:r>
            <a:r>
              <a:rPr lang="en-US" dirty="0"/>
              <a:t> </a:t>
            </a:r>
            <a:r>
              <a:rPr lang="en-US" dirty="0" err="1"/>
              <a:t>oluşmasında</a:t>
            </a:r>
            <a:r>
              <a:rPr lang="en-US" dirty="0"/>
              <a:t> </a:t>
            </a:r>
            <a:r>
              <a:rPr lang="en-US" dirty="0" err="1"/>
              <a:t>hassas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Türkiye’de</a:t>
            </a:r>
            <a:r>
              <a:rPr lang="en-US" dirty="0" smtClean="0"/>
              <a:t> 12 </a:t>
            </a:r>
            <a:r>
              <a:rPr lang="en-US" dirty="0" err="1" smtClean="0"/>
              <a:t>milyon</a:t>
            </a:r>
            <a:r>
              <a:rPr lang="en-US" dirty="0" smtClean="0"/>
              <a:t> 971 bin 396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r>
              <a:rPr lang="en-US" dirty="0" smtClean="0"/>
              <a:t> (ADNKS, 2018)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71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Gençliğin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kategorilerde</a:t>
            </a:r>
            <a:r>
              <a:rPr lang="en-US" dirty="0" smtClean="0"/>
              <a:t> </a:t>
            </a:r>
            <a:r>
              <a:rPr lang="en-US" dirty="0" err="1" smtClean="0"/>
              <a:t>değerlendirilmesinde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endParaRPr lang="en-US" dirty="0" smtClean="0"/>
          </a:p>
          <a:p>
            <a:r>
              <a:rPr lang="en-US" dirty="0" err="1" smtClean="0"/>
              <a:t>Cinsiyet</a:t>
            </a:r>
            <a:endParaRPr lang="en-US" dirty="0" smtClean="0"/>
          </a:p>
          <a:p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err="1" smtClean="0"/>
              <a:t>Çalışma</a:t>
            </a:r>
            <a:endParaRPr lang="en-US" dirty="0" smtClean="0"/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farklılıkları</a:t>
            </a:r>
            <a:endParaRPr lang="en-US" dirty="0" smtClean="0"/>
          </a:p>
          <a:p>
            <a:r>
              <a:rPr lang="en-US" dirty="0" smtClean="0"/>
              <a:t>Din</a:t>
            </a:r>
          </a:p>
        </p:txBody>
      </p:sp>
    </p:spTree>
    <p:extLst>
      <p:ext uri="{BB962C8B-B14F-4D97-AF65-F5344CB8AC3E}">
        <p14:creationId xmlns:p14="http://schemas.microsoft.com/office/powerpoint/2010/main" val="149243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Sessiz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1920- 1945 </a:t>
            </a:r>
            <a:r>
              <a:rPr lang="en-US" dirty="0" err="1" smtClean="0"/>
              <a:t>yılları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doğanlar</a:t>
            </a:r>
            <a:endParaRPr lang="en-US" dirty="0" smtClean="0"/>
          </a:p>
          <a:p>
            <a:r>
              <a:rPr lang="en-US" dirty="0" err="1" smtClean="0"/>
              <a:t>Uyumlu</a:t>
            </a:r>
            <a:r>
              <a:rPr lang="en-US" dirty="0" smtClean="0"/>
              <a:t>, </a:t>
            </a:r>
            <a:r>
              <a:rPr lang="en-US" dirty="0" err="1" smtClean="0"/>
              <a:t>kanaatkar</a:t>
            </a:r>
            <a:r>
              <a:rPr lang="en-US" dirty="0" smtClean="0"/>
              <a:t>, </a:t>
            </a:r>
            <a:r>
              <a:rPr lang="en-US" dirty="0" err="1" smtClean="0"/>
              <a:t>çalışkan</a:t>
            </a:r>
            <a:r>
              <a:rPr lang="en-US" dirty="0" smtClean="0"/>
              <a:t>, </a:t>
            </a:r>
            <a:r>
              <a:rPr lang="en-US" dirty="0" err="1" smtClean="0"/>
              <a:t>tutkulu</a:t>
            </a:r>
            <a:r>
              <a:rPr lang="en-US" dirty="0" smtClean="0"/>
              <a:t>, </a:t>
            </a:r>
            <a:r>
              <a:rPr lang="en-US" dirty="0" err="1" smtClean="0"/>
              <a:t>otoriteye</a:t>
            </a:r>
            <a:r>
              <a:rPr lang="en-US" dirty="0" smtClean="0"/>
              <a:t> </a:t>
            </a:r>
            <a:r>
              <a:rPr lang="en-US" dirty="0" err="1" smtClean="0"/>
              <a:t>saygılı</a:t>
            </a:r>
            <a:endParaRPr lang="en-US" dirty="0" smtClean="0"/>
          </a:p>
          <a:p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yokluk</a:t>
            </a:r>
            <a:r>
              <a:rPr lang="en-US" dirty="0" smtClean="0"/>
              <a:t> </a:t>
            </a:r>
            <a:r>
              <a:rPr lang="en-US" dirty="0" err="1" smtClean="0"/>
              <a:t>gören</a:t>
            </a:r>
            <a:r>
              <a:rPr lang="en-US" dirty="0" smtClean="0"/>
              <a:t> </a:t>
            </a:r>
            <a:r>
              <a:rPr lang="en-US" dirty="0" err="1" smtClean="0"/>
              <a:t>jenerasyon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232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Bebek</a:t>
            </a:r>
            <a:r>
              <a:rPr lang="en-US" dirty="0" smtClean="0"/>
              <a:t> </a:t>
            </a:r>
            <a:r>
              <a:rPr lang="en-US" dirty="0" err="1" smtClean="0"/>
              <a:t>Patlaması</a:t>
            </a:r>
            <a:r>
              <a:rPr lang="en-US" dirty="0" smtClean="0"/>
              <a:t> </a:t>
            </a:r>
            <a:r>
              <a:rPr lang="en-US" dirty="0" err="1" smtClean="0"/>
              <a:t>Kuşağı</a:t>
            </a:r>
            <a:r>
              <a:rPr lang="en-US" dirty="0" smtClean="0"/>
              <a:t> (Baby Boomers)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1946-1964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doğanlar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bebek</a:t>
            </a:r>
            <a:r>
              <a:rPr lang="en-US" dirty="0" smtClean="0"/>
              <a:t> </a:t>
            </a:r>
            <a:r>
              <a:rPr lang="en-US" dirty="0" err="1" smtClean="0"/>
              <a:t>patlaması</a:t>
            </a:r>
            <a:endParaRPr lang="en-US" dirty="0" smtClean="0"/>
          </a:p>
          <a:p>
            <a:r>
              <a:rPr lang="en-US" dirty="0" err="1" smtClean="0"/>
              <a:t>Kuralcı</a:t>
            </a:r>
            <a:r>
              <a:rPr lang="en-US" dirty="0" smtClean="0"/>
              <a:t>, </a:t>
            </a:r>
            <a:r>
              <a:rPr lang="en-US" dirty="0" err="1" smtClean="0"/>
              <a:t>çalışkan</a:t>
            </a:r>
            <a:r>
              <a:rPr lang="en-US" dirty="0" smtClean="0"/>
              <a:t>,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, </a:t>
            </a:r>
            <a:r>
              <a:rPr lang="en-US" dirty="0" err="1" smtClean="0"/>
              <a:t>uyumlu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1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 </a:t>
            </a:r>
            <a:r>
              <a:rPr lang="en-US" dirty="0" err="1" smtClean="0"/>
              <a:t>Kuşağı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1965-1979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doğanlar</a:t>
            </a:r>
            <a:endParaRPr lang="en-US" dirty="0" smtClean="0"/>
          </a:p>
          <a:p>
            <a:r>
              <a:rPr lang="en-US" dirty="0" err="1" smtClean="0"/>
              <a:t>Şüpheci</a:t>
            </a:r>
            <a:r>
              <a:rPr lang="en-US" dirty="0" smtClean="0"/>
              <a:t>, </a:t>
            </a:r>
            <a:r>
              <a:rPr lang="en-US" dirty="0" err="1" smtClean="0"/>
              <a:t>rekabetçi</a:t>
            </a:r>
            <a:r>
              <a:rPr lang="en-US" dirty="0" smtClean="0"/>
              <a:t>, </a:t>
            </a:r>
            <a:r>
              <a:rPr lang="en-US" dirty="0" err="1" smtClean="0"/>
              <a:t>duyarlı</a:t>
            </a:r>
            <a:r>
              <a:rPr lang="en-US" dirty="0" smtClean="0"/>
              <a:t>, </a:t>
            </a:r>
            <a:r>
              <a:rPr lang="en-US" dirty="0" err="1" smtClean="0"/>
              <a:t>otoriteye</a:t>
            </a:r>
            <a:r>
              <a:rPr lang="en-US" dirty="0" smtClean="0"/>
              <a:t> </a:t>
            </a:r>
            <a:r>
              <a:rPr lang="en-US" dirty="0" err="1" smtClean="0"/>
              <a:t>saygılı,iş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, </a:t>
            </a:r>
            <a:r>
              <a:rPr lang="en-US" dirty="0" err="1" smtClean="0"/>
              <a:t>sabırsız</a:t>
            </a:r>
            <a:r>
              <a:rPr lang="en-US" dirty="0" smtClean="0"/>
              <a:t>, </a:t>
            </a:r>
            <a:r>
              <a:rPr lang="en-US" dirty="0" err="1" smtClean="0"/>
              <a:t>mücadeleci</a:t>
            </a:r>
            <a:r>
              <a:rPr lang="en-US" dirty="0" smtClean="0"/>
              <a:t>, </a:t>
            </a:r>
            <a:r>
              <a:rPr lang="en-US" dirty="0" err="1" smtClean="0"/>
              <a:t>kanaatkar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r>
              <a:rPr lang="en-US" dirty="0" err="1" smtClean="0"/>
              <a:t>Maddiyata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18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 </a:t>
            </a:r>
            <a:r>
              <a:rPr lang="en-US" dirty="0" err="1" smtClean="0"/>
              <a:t>Kuşağı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1980-2000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doğanlar</a:t>
            </a:r>
            <a:endParaRPr lang="en-US" dirty="0" smtClean="0"/>
          </a:p>
          <a:p>
            <a:r>
              <a:rPr lang="en-US" dirty="0" err="1" smtClean="0"/>
              <a:t>Sorgulayıcı</a:t>
            </a:r>
            <a:r>
              <a:rPr lang="en-US" dirty="0" smtClean="0"/>
              <a:t>, </a:t>
            </a:r>
            <a:r>
              <a:rPr lang="en-US" dirty="0" err="1" smtClean="0"/>
              <a:t>girişimci</a:t>
            </a:r>
            <a:r>
              <a:rPr lang="en-US" dirty="0" smtClean="0"/>
              <a:t>, </a:t>
            </a:r>
            <a:r>
              <a:rPr lang="en-US" dirty="0" err="1" smtClean="0"/>
              <a:t>tatminsiz</a:t>
            </a:r>
            <a:r>
              <a:rPr lang="en-US" dirty="0" smtClean="0"/>
              <a:t>, </a:t>
            </a:r>
            <a:r>
              <a:rPr lang="en-US" dirty="0" err="1" smtClean="0"/>
              <a:t>otoriteye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saldırgan</a:t>
            </a:r>
            <a:r>
              <a:rPr lang="en-US" dirty="0" smtClean="0"/>
              <a:t>, </a:t>
            </a:r>
            <a:r>
              <a:rPr lang="en-US" dirty="0" err="1" smtClean="0"/>
              <a:t>özgüvenli</a:t>
            </a:r>
            <a:r>
              <a:rPr lang="en-US" dirty="0" smtClean="0"/>
              <a:t>, </a:t>
            </a:r>
            <a:r>
              <a:rPr lang="en-US" dirty="0" err="1" smtClean="0"/>
              <a:t>gerçekçi</a:t>
            </a:r>
            <a:endParaRPr lang="en-US" dirty="0" smtClean="0"/>
          </a:p>
          <a:p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endParaRPr lang="en-US" dirty="0" smtClean="0"/>
          </a:p>
          <a:p>
            <a:r>
              <a:rPr lang="en-US" dirty="0" err="1" smtClean="0"/>
              <a:t>Akran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açısın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ekip</a:t>
            </a:r>
            <a:r>
              <a:rPr lang="en-US" dirty="0" smtClean="0"/>
              <a:t> </a:t>
            </a:r>
            <a:r>
              <a:rPr lang="en-US" dirty="0" err="1" smtClean="0"/>
              <a:t>ruhu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5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 </a:t>
            </a:r>
            <a:r>
              <a:rPr lang="en-US" dirty="0" err="1" smtClean="0"/>
              <a:t>Kuşağı</a:t>
            </a:r>
            <a:r>
              <a:rPr lang="en-US" dirty="0" smtClean="0"/>
              <a:t>/</a:t>
            </a:r>
            <a:r>
              <a:rPr lang="en-US" dirty="0" err="1" smtClean="0"/>
              <a:t>Milenyum</a:t>
            </a:r>
            <a:r>
              <a:rPr lang="en-US" dirty="0" smtClean="0"/>
              <a:t> </a:t>
            </a:r>
            <a:r>
              <a:rPr lang="en-US" dirty="0" err="1" smtClean="0"/>
              <a:t>Kuşağı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2000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doğanlar</a:t>
            </a:r>
            <a:endParaRPr lang="en-US" dirty="0" smtClean="0"/>
          </a:p>
          <a:p>
            <a:r>
              <a:rPr lang="en-US" dirty="0" err="1" smtClean="0"/>
              <a:t>Yaratıcı</a:t>
            </a:r>
            <a:r>
              <a:rPr lang="en-US" dirty="0" smtClean="0"/>
              <a:t>, </a:t>
            </a:r>
            <a:r>
              <a:rPr lang="en-US" dirty="0" err="1" smtClean="0"/>
              <a:t>geleneksellikten</a:t>
            </a:r>
            <a:r>
              <a:rPr lang="en-US" dirty="0" smtClean="0"/>
              <a:t> </a:t>
            </a:r>
            <a:r>
              <a:rPr lang="en-US" dirty="0" err="1" smtClean="0"/>
              <a:t>uzak</a:t>
            </a:r>
            <a:r>
              <a:rPr lang="en-US" dirty="0" smtClean="0"/>
              <a:t>, </a:t>
            </a:r>
            <a:r>
              <a:rPr lang="en-US" dirty="0" err="1" smtClean="0"/>
              <a:t>tüketici</a:t>
            </a:r>
            <a:r>
              <a:rPr lang="en-US" dirty="0" smtClean="0"/>
              <a:t>, </a:t>
            </a:r>
            <a:r>
              <a:rPr lang="en-US" dirty="0" err="1" smtClean="0"/>
              <a:t>sonuç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, </a:t>
            </a:r>
            <a:r>
              <a:rPr lang="en-US" dirty="0" err="1" smtClean="0"/>
              <a:t>güvenli</a:t>
            </a:r>
            <a:r>
              <a:rPr lang="en-US" dirty="0" smtClean="0"/>
              <a:t>, </a:t>
            </a:r>
            <a:r>
              <a:rPr lang="en-US" dirty="0" err="1" smtClean="0"/>
              <a:t>iletişime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endParaRPr lang="en-US" dirty="0" smtClean="0"/>
          </a:p>
          <a:p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yaşamlarının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endParaRPr lang="en-US" dirty="0" smtClean="0"/>
          </a:p>
          <a:p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yalnızlık</a:t>
            </a:r>
            <a:r>
              <a:rPr lang="en-US" dirty="0" smtClean="0"/>
              <a:t> </a:t>
            </a:r>
            <a:r>
              <a:rPr lang="en-US" dirty="0" err="1" smtClean="0"/>
              <a:t>çeken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187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r>
              <a:rPr lang="en-US" dirty="0" smtClean="0"/>
              <a:t> </a:t>
            </a:r>
            <a:r>
              <a:rPr lang="en-US" dirty="0" err="1" smtClean="0"/>
              <a:t>Politikaları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seviyesi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, </a:t>
            </a:r>
            <a:r>
              <a:rPr lang="en-US" dirty="0" err="1" smtClean="0"/>
              <a:t>dveletçi</a:t>
            </a:r>
            <a:r>
              <a:rPr lang="en-US" dirty="0" smtClean="0"/>
              <a:t> ,idealist, </a:t>
            </a:r>
            <a:r>
              <a:rPr lang="en-US" dirty="0" err="1" smtClean="0"/>
              <a:t>laik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değerlerine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gençlik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endParaRPr lang="en-US" dirty="0" smtClean="0"/>
          </a:p>
          <a:p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değerlerin</a:t>
            </a:r>
            <a:r>
              <a:rPr lang="en-US" dirty="0" smtClean="0"/>
              <a:t> </a:t>
            </a:r>
            <a:r>
              <a:rPr lang="en-US" dirty="0" err="1" smtClean="0"/>
              <a:t>aşılanması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8605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369</Words>
  <Application>Microsoft Office PowerPoint</Application>
  <PresentationFormat>Geniş ekran</PresentationFormat>
  <Paragraphs>79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1_Office Teması</vt:lpstr>
      <vt:lpstr>PowerPoint Sunusu</vt:lpstr>
      <vt:lpstr>Genç kimdir? </vt:lpstr>
      <vt:lpstr>Gençliğin farklı kategorilerde değerlendirilmesinde farklı unsurlar</vt:lpstr>
      <vt:lpstr>Sessiz Kuşak</vt:lpstr>
      <vt:lpstr>Bebek Patlaması Kuşağı (Baby Boomers)</vt:lpstr>
      <vt:lpstr>X Kuşağı</vt:lpstr>
      <vt:lpstr>Y Kuşağı</vt:lpstr>
      <vt:lpstr>Z Kuşağı/Milenyum Kuşağı</vt:lpstr>
      <vt:lpstr>Cumhuriyet Dönemi Gençlik Politikaları</vt:lpstr>
      <vt:lpstr>1960’lı ve 1970’li yıllar</vt:lpstr>
      <vt:lpstr>1980 ve 1990’lı yıllar</vt:lpstr>
      <vt:lpstr>2000’li yıllar</vt:lpstr>
      <vt:lpstr>Günümüz Gençliği Sınıflandırmaları</vt:lpstr>
      <vt:lpstr>Gençlik Sorunları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17</cp:revision>
  <dcterms:created xsi:type="dcterms:W3CDTF">2017-10-29T21:54:42Z</dcterms:created>
  <dcterms:modified xsi:type="dcterms:W3CDTF">2020-11-28T18:01:41Z</dcterms:modified>
</cp:coreProperties>
</file>