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6" r:id="rId3"/>
    <p:sldId id="267" r:id="rId4"/>
    <p:sldId id="268" r:id="rId5"/>
    <p:sldId id="270" r:id="rId6"/>
    <p:sldId id="271" r:id="rId7"/>
    <p:sldId id="272" r:id="rId8"/>
    <p:sldId id="269" r:id="rId9"/>
    <p:sldId id="273" r:id="rId10"/>
    <p:sldId id="274" r:id="rId11"/>
    <p:sldId id="275" r:id="rId12"/>
    <p:sldId id="276" r:id="rId13"/>
    <p:sldId id="277" r:id="rId14"/>
    <p:sldId id="278" r:id="rId15"/>
    <p:sldId id="259" r:id="rId1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B99AF-AEFB-42CD-9B86-C1F5A8BC0C14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FED50-35B7-4187-BFCE-3052024FAC6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5721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D2EFC-F0B0-4EE6-AA9A-AAA551CE2B0D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5F519-0930-4A1E-9081-5E6C8DA40E6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3028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860AD-8C1B-4C82-8472-75A08B1916B2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B2A0B-B391-4D87-8813-E04E65AF57D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6135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CA861-AA79-4AE9-977A-AF76BFEB99FC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59654-0F52-402E-9609-E3797C1EF5D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9999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E08B2-3EFC-41D0-8E76-71AE5F96CF58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A38B1-DD78-464E-AED1-42C5F2DADCA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6857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1F02D-14D9-43B6-8935-73F61B178365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6925B-75F1-44E8-A1EA-286CCC33ECC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2918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EBD24-6D8C-4E61-B5F3-D1140702C393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20033-B21A-40A6-A298-2C97F89F333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8770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4289A-9897-4F4C-AC63-82BD1993C4FC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B622A-778F-482C-8EBE-A9D098B9DFD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3461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19231-FDC4-4D89-87B5-6F90B8E27C2D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FFEDA-3496-42EF-82F1-384F7333695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519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EA380-F5BF-4E55-AB49-CFDE66B63FC0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1C9B2-6A8C-44D7-979D-09129E2FC37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9881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ABAF6-CFF9-4210-A735-CA59745893F1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A683C-7735-4AC9-A453-459D7C1BC53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0994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Başlık Yer Tutucusu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7" name="Metin Yer Tutucusu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4DC4B36-015B-4940-AA78-86535F674287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6E87B1-99D6-40AC-B9DA-2CE7F8DAD3B3}" type="slidenum">
              <a:rPr lang="tr-T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0384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Alt Başlık 2"/>
          <p:cNvSpPr>
            <a:spLocks noGrp="1"/>
          </p:cNvSpPr>
          <p:nvPr>
            <p:ph type="subTitle" idx="1"/>
          </p:nvPr>
        </p:nvSpPr>
        <p:spPr>
          <a:xfrm>
            <a:off x="1482725" y="1857375"/>
            <a:ext cx="9144000" cy="1655763"/>
          </a:xfrm>
        </p:spPr>
        <p:txBody>
          <a:bodyPr/>
          <a:lstStyle/>
          <a:p>
            <a:pPr eaLnBrk="1" hangingPunct="1"/>
            <a:r>
              <a:rPr lang="en-US" altLang="tr-TR" b="1" dirty="0" smtClean="0"/>
              <a:t>	</a:t>
            </a:r>
            <a:r>
              <a:rPr lang="tr-TR" altLang="tr-TR" b="1" dirty="0" smtClean="0"/>
              <a:t>SHB-22</a:t>
            </a:r>
            <a:r>
              <a:rPr lang="en-US" altLang="tr-TR" b="1" dirty="0" smtClean="0"/>
              <a:t>7</a:t>
            </a:r>
            <a:r>
              <a:rPr lang="tr-TR" altLang="tr-TR" b="1" dirty="0" smtClean="0"/>
              <a:t> TÜRKİYE’NİN TOPLUMSAL VE EKONOMİK YAPISI</a:t>
            </a:r>
          </a:p>
          <a:p>
            <a:pPr eaLnBrk="1" hangingPunct="1"/>
            <a:r>
              <a:rPr lang="tr-TR" altLang="tr-TR" b="1" dirty="0" smtClean="0"/>
              <a:t>TÜRKİYE’DE GENÇLİK</a:t>
            </a:r>
          </a:p>
          <a:p>
            <a:pPr eaLnBrk="1" hangingPunct="1"/>
            <a:r>
              <a:rPr lang="en-US" altLang="tr-TR" b="1" dirty="0" smtClean="0"/>
              <a:t>ARŞ. GÖR</a:t>
            </a:r>
            <a:r>
              <a:rPr lang="tr-TR" altLang="tr-TR" b="1" dirty="0" smtClean="0"/>
              <a:t>.DR.</a:t>
            </a:r>
            <a:r>
              <a:rPr lang="en-US" altLang="tr-TR" b="1" dirty="0" smtClean="0"/>
              <a:t> BURCU ÖZDEMİR OCAKLI</a:t>
            </a:r>
          </a:p>
          <a:p>
            <a:pPr eaLnBrk="1" hangingPunct="1"/>
            <a:endParaRPr lang="tr-TR" altLang="tr-TR" b="1" dirty="0" smtClean="0"/>
          </a:p>
          <a:p>
            <a:pPr eaLnBrk="1" hangingPunct="1"/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397093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1960’lı </a:t>
            </a:r>
            <a:r>
              <a:rPr lang="en-US" dirty="0" err="1" smtClean="0"/>
              <a:t>ve</a:t>
            </a:r>
            <a:r>
              <a:rPr lang="en-US" dirty="0" smtClean="0"/>
              <a:t> 1970’li </a:t>
            </a:r>
            <a:r>
              <a:rPr lang="en-US" dirty="0" err="1" smtClean="0"/>
              <a:t>yıllar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Savaş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yokluk</a:t>
            </a:r>
            <a:r>
              <a:rPr lang="en-US" dirty="0" smtClean="0"/>
              <a:t> </a:t>
            </a:r>
            <a:r>
              <a:rPr lang="en-US" dirty="0" err="1" smtClean="0"/>
              <a:t>görmüş</a:t>
            </a:r>
            <a:r>
              <a:rPr lang="en-US" dirty="0" smtClean="0"/>
              <a:t> </a:t>
            </a:r>
            <a:r>
              <a:rPr lang="en-US" dirty="0" err="1" smtClean="0"/>
              <a:t>nesil</a:t>
            </a:r>
            <a:endParaRPr lang="en-US" dirty="0" smtClean="0"/>
          </a:p>
          <a:p>
            <a:r>
              <a:rPr lang="en-US" dirty="0" err="1" smtClean="0"/>
              <a:t>Kentleşme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iç</a:t>
            </a:r>
            <a:r>
              <a:rPr lang="en-US" dirty="0" smtClean="0"/>
              <a:t> </a:t>
            </a:r>
            <a:r>
              <a:rPr lang="en-US" dirty="0" err="1" smtClean="0"/>
              <a:t>göçün</a:t>
            </a:r>
            <a:r>
              <a:rPr lang="en-US" dirty="0" smtClean="0"/>
              <a:t> </a:t>
            </a:r>
            <a:r>
              <a:rPr lang="en-US" dirty="0" err="1" smtClean="0"/>
              <a:t>etkisi</a:t>
            </a:r>
            <a:endParaRPr lang="en-US" dirty="0" smtClean="0"/>
          </a:p>
          <a:p>
            <a:r>
              <a:rPr lang="en-US" dirty="0" err="1" smtClean="0"/>
              <a:t>Arabesk</a:t>
            </a:r>
            <a:r>
              <a:rPr lang="en-US" dirty="0" smtClean="0"/>
              <a:t> </a:t>
            </a:r>
            <a:r>
              <a:rPr lang="en-US" dirty="0" err="1" smtClean="0"/>
              <a:t>kültürün</a:t>
            </a:r>
            <a:r>
              <a:rPr lang="en-US" dirty="0" smtClean="0"/>
              <a:t> </a:t>
            </a:r>
            <a:r>
              <a:rPr lang="en-US" dirty="0" err="1" smtClean="0"/>
              <a:t>yaygınlaşması</a:t>
            </a:r>
            <a:endParaRPr lang="en-US" dirty="0" smtClean="0"/>
          </a:p>
          <a:p>
            <a:r>
              <a:rPr lang="en-US" dirty="0" err="1" smtClean="0"/>
              <a:t>Dış</a:t>
            </a:r>
            <a:r>
              <a:rPr lang="en-US" dirty="0" smtClean="0"/>
              <a:t> </a:t>
            </a:r>
            <a:r>
              <a:rPr lang="en-US" dirty="0" err="1" smtClean="0"/>
              <a:t>göç</a:t>
            </a:r>
            <a:endParaRPr lang="en-US" dirty="0" smtClean="0"/>
          </a:p>
          <a:p>
            <a:r>
              <a:rPr lang="en-US" dirty="0" err="1" smtClean="0"/>
              <a:t>İdeolojik</a:t>
            </a:r>
            <a:r>
              <a:rPr lang="en-US" dirty="0" smtClean="0"/>
              <a:t> </a:t>
            </a:r>
            <a:r>
              <a:rPr lang="en-US" dirty="0" err="1" smtClean="0"/>
              <a:t>kamplaşmalar</a:t>
            </a:r>
            <a:endParaRPr lang="en-US" dirty="0" smtClean="0"/>
          </a:p>
          <a:p>
            <a:r>
              <a:rPr lang="en-US" dirty="0" err="1" smtClean="0"/>
              <a:t>Siyasete</a:t>
            </a:r>
            <a:r>
              <a:rPr lang="en-US" dirty="0" smtClean="0"/>
              <a:t> </a:t>
            </a:r>
            <a:r>
              <a:rPr lang="en-US" dirty="0" err="1" smtClean="0"/>
              <a:t>ilgi</a:t>
            </a:r>
            <a:endParaRPr lang="en-US" dirty="0" smtClean="0"/>
          </a:p>
          <a:p>
            <a:r>
              <a:rPr lang="en-US" dirty="0" err="1" smtClean="0"/>
              <a:t>Toplumsal</a:t>
            </a:r>
            <a:r>
              <a:rPr lang="en-US" dirty="0" smtClean="0"/>
              <a:t> </a:t>
            </a:r>
            <a:r>
              <a:rPr lang="en-US" dirty="0" err="1" smtClean="0"/>
              <a:t>sorunlara</a:t>
            </a:r>
            <a:r>
              <a:rPr lang="en-US" dirty="0" smtClean="0"/>
              <a:t> </a:t>
            </a:r>
            <a:r>
              <a:rPr lang="en-US" dirty="0" err="1" smtClean="0"/>
              <a:t>duyarlılık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510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1980 </a:t>
            </a:r>
            <a:r>
              <a:rPr lang="en-US" dirty="0" err="1" smtClean="0"/>
              <a:t>ve</a:t>
            </a:r>
            <a:r>
              <a:rPr lang="en-US" dirty="0" smtClean="0"/>
              <a:t> 1990’lı </a:t>
            </a:r>
            <a:r>
              <a:rPr lang="en-US" dirty="0" err="1" smtClean="0"/>
              <a:t>yıllar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Siyasal</a:t>
            </a:r>
            <a:r>
              <a:rPr lang="en-US" dirty="0" smtClean="0"/>
              <a:t> </a:t>
            </a:r>
            <a:r>
              <a:rPr lang="en-US" dirty="0" err="1" smtClean="0"/>
              <a:t>polarizasyon</a:t>
            </a:r>
            <a:endParaRPr lang="en-US" dirty="0" smtClean="0"/>
          </a:p>
          <a:p>
            <a:r>
              <a:rPr lang="en-US" dirty="0" err="1" smtClean="0"/>
              <a:t>Darbe</a:t>
            </a:r>
            <a:r>
              <a:rPr lang="en-US" dirty="0" smtClean="0"/>
              <a:t> </a:t>
            </a:r>
            <a:r>
              <a:rPr lang="en-US" dirty="0" err="1" smtClean="0"/>
              <a:t>sonrası</a:t>
            </a:r>
            <a:r>
              <a:rPr lang="en-US" dirty="0" smtClean="0"/>
              <a:t> </a:t>
            </a:r>
            <a:r>
              <a:rPr lang="en-US" dirty="0" err="1" smtClean="0"/>
              <a:t>apolitik</a:t>
            </a:r>
            <a:r>
              <a:rPr lang="en-US" dirty="0" smtClean="0"/>
              <a:t> </a:t>
            </a:r>
            <a:r>
              <a:rPr lang="en-US" dirty="0" err="1" smtClean="0"/>
              <a:t>gençlik</a:t>
            </a:r>
            <a:endParaRPr lang="en-US" dirty="0" smtClean="0"/>
          </a:p>
          <a:p>
            <a:r>
              <a:rPr lang="en-US" dirty="0" smtClean="0"/>
              <a:t>Liberal </a:t>
            </a:r>
            <a:r>
              <a:rPr lang="en-US" dirty="0" err="1" smtClean="0"/>
              <a:t>ekonomiye</a:t>
            </a:r>
            <a:r>
              <a:rPr lang="en-US" dirty="0" smtClean="0"/>
              <a:t> </a:t>
            </a:r>
            <a:r>
              <a:rPr lang="en-US" dirty="0" err="1" smtClean="0"/>
              <a:t>geçişle</a:t>
            </a:r>
            <a:r>
              <a:rPr lang="en-US" dirty="0" smtClean="0"/>
              <a:t> </a:t>
            </a:r>
            <a:r>
              <a:rPr lang="en-US" dirty="0" err="1" smtClean="0"/>
              <a:t>batı</a:t>
            </a:r>
            <a:r>
              <a:rPr lang="en-US" dirty="0" smtClean="0"/>
              <a:t> tarsi </a:t>
            </a:r>
            <a:r>
              <a:rPr lang="en-US" dirty="0" err="1" smtClean="0"/>
              <a:t>yaşam</a:t>
            </a:r>
            <a:r>
              <a:rPr lang="en-US" dirty="0" smtClean="0"/>
              <a:t> </a:t>
            </a:r>
            <a:r>
              <a:rPr lang="en-US" dirty="0" err="1" smtClean="0"/>
              <a:t>biçimlerinin</a:t>
            </a:r>
            <a:r>
              <a:rPr lang="en-US" dirty="0" smtClean="0"/>
              <a:t> </a:t>
            </a:r>
            <a:r>
              <a:rPr lang="en-US" dirty="0" err="1" smtClean="0"/>
              <a:t>benimsenmesi</a:t>
            </a:r>
            <a:endParaRPr lang="en-US" dirty="0" smtClean="0"/>
          </a:p>
          <a:p>
            <a:r>
              <a:rPr lang="en-US" dirty="0" err="1" smtClean="0"/>
              <a:t>Teknolojik</a:t>
            </a:r>
            <a:r>
              <a:rPr lang="en-US" dirty="0" smtClean="0"/>
              <a:t> </a:t>
            </a:r>
            <a:r>
              <a:rPr lang="en-US" dirty="0" err="1" smtClean="0"/>
              <a:t>gelişmelerle</a:t>
            </a:r>
            <a:r>
              <a:rPr lang="en-US" dirty="0" smtClean="0"/>
              <a:t> </a:t>
            </a:r>
            <a:r>
              <a:rPr lang="en-US" dirty="0" err="1" smtClean="0"/>
              <a:t>dünyaya</a:t>
            </a:r>
            <a:r>
              <a:rPr lang="en-US" dirty="0" smtClean="0"/>
              <a:t> </a:t>
            </a:r>
            <a:r>
              <a:rPr lang="en-US" dirty="0" err="1" smtClean="0"/>
              <a:t>açılma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569631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2000’li </a:t>
            </a:r>
            <a:r>
              <a:rPr lang="en-US" dirty="0" err="1" smtClean="0"/>
              <a:t>yıllar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Teknoloji</a:t>
            </a:r>
            <a:r>
              <a:rPr lang="en-US" dirty="0" smtClean="0"/>
              <a:t> </a:t>
            </a:r>
            <a:r>
              <a:rPr lang="en-US" dirty="0" err="1" smtClean="0"/>
              <a:t>hakimiyeti</a:t>
            </a:r>
            <a:endParaRPr lang="en-US" dirty="0" smtClean="0"/>
          </a:p>
          <a:p>
            <a:r>
              <a:rPr lang="en-US" dirty="0" err="1" smtClean="0"/>
              <a:t>Bilgisayar</a:t>
            </a:r>
            <a:r>
              <a:rPr lang="en-US" dirty="0" smtClean="0"/>
              <a:t>, </a:t>
            </a:r>
            <a:r>
              <a:rPr lang="en-US" dirty="0" err="1" smtClean="0"/>
              <a:t>telefon</a:t>
            </a:r>
            <a:r>
              <a:rPr lang="en-US" dirty="0" smtClean="0"/>
              <a:t>, tablet </a:t>
            </a:r>
            <a:r>
              <a:rPr lang="en-US" dirty="0" err="1" smtClean="0"/>
              <a:t>kullanımı</a:t>
            </a:r>
            <a:endParaRPr lang="en-US" dirty="0" smtClean="0"/>
          </a:p>
          <a:p>
            <a:r>
              <a:rPr lang="en-US" dirty="0" smtClean="0"/>
              <a:t>İnternet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medya</a:t>
            </a:r>
            <a:endParaRPr lang="en-US" dirty="0" smtClean="0"/>
          </a:p>
          <a:p>
            <a:r>
              <a:rPr lang="en-US" dirty="0" err="1" smtClean="0"/>
              <a:t>Sanal</a:t>
            </a:r>
            <a:r>
              <a:rPr lang="en-US" dirty="0" smtClean="0"/>
              <a:t> </a:t>
            </a:r>
            <a:r>
              <a:rPr lang="en-US" dirty="0" err="1" smtClean="0"/>
              <a:t>dünya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sanal</a:t>
            </a:r>
            <a:r>
              <a:rPr lang="en-US" dirty="0" smtClean="0"/>
              <a:t> </a:t>
            </a:r>
            <a:r>
              <a:rPr lang="en-US" dirty="0" err="1" smtClean="0"/>
              <a:t>platformda</a:t>
            </a:r>
            <a:r>
              <a:rPr lang="en-US" dirty="0" smtClean="0"/>
              <a:t> </a:t>
            </a:r>
            <a:r>
              <a:rPr lang="en-US" dirty="0" err="1" smtClean="0"/>
              <a:t>öğrenme</a:t>
            </a:r>
            <a:endParaRPr lang="en-US" dirty="0" smtClean="0"/>
          </a:p>
          <a:p>
            <a:r>
              <a:rPr lang="en-US" dirty="0" err="1" smtClean="0"/>
              <a:t>Kitap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basılı</a:t>
            </a:r>
            <a:r>
              <a:rPr lang="en-US" dirty="0" smtClean="0"/>
              <a:t> </a:t>
            </a:r>
            <a:r>
              <a:rPr lang="en-US" dirty="0" err="1" smtClean="0"/>
              <a:t>medyadan</a:t>
            </a:r>
            <a:r>
              <a:rPr lang="en-US" dirty="0" smtClean="0"/>
              <a:t> </a:t>
            </a:r>
            <a:r>
              <a:rPr lang="en-US" dirty="0" err="1" smtClean="0"/>
              <a:t>uzaklaşma</a:t>
            </a:r>
            <a:endParaRPr lang="en-US" dirty="0" smtClean="0"/>
          </a:p>
          <a:p>
            <a:r>
              <a:rPr lang="en-US" dirty="0" err="1" smtClean="0"/>
              <a:t>Farklılaşan</a:t>
            </a:r>
            <a:r>
              <a:rPr lang="en-US" dirty="0" smtClean="0"/>
              <a:t> </a:t>
            </a:r>
            <a:r>
              <a:rPr lang="en-US" dirty="0" err="1" smtClean="0"/>
              <a:t>değerler</a:t>
            </a:r>
            <a:endParaRPr lang="en-US" dirty="0" smtClean="0"/>
          </a:p>
          <a:p>
            <a:r>
              <a:rPr lang="en-US" dirty="0" err="1" smtClean="0"/>
              <a:t>Yüksek</a:t>
            </a:r>
            <a:r>
              <a:rPr lang="en-US" dirty="0" smtClean="0"/>
              <a:t> </a:t>
            </a:r>
            <a:r>
              <a:rPr lang="en-US" dirty="0" err="1" smtClean="0"/>
              <a:t>öğretimdeki</a:t>
            </a:r>
            <a:r>
              <a:rPr lang="en-US" dirty="0" smtClean="0"/>
              <a:t> </a:t>
            </a:r>
            <a:r>
              <a:rPr lang="en-US" dirty="0" err="1" smtClean="0"/>
              <a:t>gelişmeler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3972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Günümüz</a:t>
            </a:r>
            <a:r>
              <a:rPr lang="en-US" dirty="0" smtClean="0"/>
              <a:t> </a:t>
            </a:r>
            <a:r>
              <a:rPr lang="en-US" dirty="0" err="1" smtClean="0"/>
              <a:t>Gençliği</a:t>
            </a:r>
            <a:r>
              <a:rPr lang="en-US" dirty="0" smtClean="0"/>
              <a:t> </a:t>
            </a:r>
            <a:r>
              <a:rPr lang="en-US" dirty="0" err="1" smtClean="0"/>
              <a:t>Sınıflandırmaları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Kaderci</a:t>
            </a:r>
            <a:r>
              <a:rPr lang="en-US" dirty="0" smtClean="0"/>
              <a:t> </a:t>
            </a:r>
            <a:r>
              <a:rPr lang="en-US" dirty="0" err="1" smtClean="0"/>
              <a:t>gençlik</a:t>
            </a:r>
            <a:endParaRPr lang="en-US" dirty="0" smtClean="0"/>
          </a:p>
          <a:p>
            <a:r>
              <a:rPr lang="en-US" dirty="0" err="1" smtClean="0"/>
              <a:t>İsyankar</a:t>
            </a:r>
            <a:r>
              <a:rPr lang="en-US" dirty="0" smtClean="0"/>
              <a:t> </a:t>
            </a:r>
            <a:r>
              <a:rPr lang="en-US" dirty="0" err="1" smtClean="0"/>
              <a:t>gençlik</a:t>
            </a:r>
            <a:endParaRPr lang="en-US" dirty="0" smtClean="0"/>
          </a:p>
          <a:p>
            <a:r>
              <a:rPr lang="en-US" dirty="0" err="1" smtClean="0"/>
              <a:t>Uysal</a:t>
            </a:r>
            <a:r>
              <a:rPr lang="en-US" dirty="0" smtClean="0"/>
              <a:t> </a:t>
            </a:r>
            <a:r>
              <a:rPr lang="en-US" dirty="0" err="1" smtClean="0"/>
              <a:t>gençlik</a:t>
            </a:r>
            <a:endParaRPr lang="en-US" dirty="0" smtClean="0"/>
          </a:p>
          <a:p>
            <a:r>
              <a:rPr lang="en-US" dirty="0" err="1" smtClean="0"/>
              <a:t>Toplumcu</a:t>
            </a:r>
            <a:r>
              <a:rPr lang="en-US" dirty="0" smtClean="0"/>
              <a:t> </a:t>
            </a:r>
            <a:r>
              <a:rPr lang="en-US" dirty="0" err="1" smtClean="0"/>
              <a:t>gençlik</a:t>
            </a:r>
            <a:endParaRPr lang="en-US" dirty="0" smtClean="0"/>
          </a:p>
          <a:p>
            <a:r>
              <a:rPr lang="en-US" dirty="0" err="1" smtClean="0"/>
              <a:t>Gözü</a:t>
            </a:r>
            <a:r>
              <a:rPr lang="en-US" dirty="0" smtClean="0"/>
              <a:t> </a:t>
            </a:r>
            <a:r>
              <a:rPr lang="en-US" dirty="0" err="1" smtClean="0"/>
              <a:t>dışarıda</a:t>
            </a:r>
            <a:r>
              <a:rPr lang="en-US" dirty="0" smtClean="0"/>
              <a:t> </a:t>
            </a:r>
            <a:r>
              <a:rPr lang="en-US" dirty="0" err="1" smtClean="0"/>
              <a:t>gençlik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5315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Gençlik</a:t>
            </a:r>
            <a:r>
              <a:rPr lang="en-US" dirty="0" smtClean="0"/>
              <a:t> </a:t>
            </a:r>
            <a:r>
              <a:rPr lang="en-US" dirty="0" err="1" smtClean="0"/>
              <a:t>Sorunları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Kimlik</a:t>
            </a:r>
            <a:r>
              <a:rPr lang="en-US" dirty="0" smtClean="0"/>
              <a:t> </a:t>
            </a:r>
            <a:r>
              <a:rPr lang="en-US" dirty="0" err="1" smtClean="0"/>
              <a:t>krizleri</a:t>
            </a:r>
            <a:endParaRPr lang="en-US" dirty="0" smtClean="0"/>
          </a:p>
          <a:p>
            <a:r>
              <a:rPr lang="en-US" dirty="0" err="1" smtClean="0"/>
              <a:t>Kültür</a:t>
            </a:r>
            <a:r>
              <a:rPr lang="en-US" dirty="0" smtClean="0"/>
              <a:t> </a:t>
            </a:r>
            <a:r>
              <a:rPr lang="en-US" dirty="0" err="1" smtClean="0"/>
              <a:t>krizleri</a:t>
            </a:r>
            <a:endParaRPr lang="en-US" dirty="0" smtClean="0"/>
          </a:p>
          <a:p>
            <a:r>
              <a:rPr lang="en-US" dirty="0" err="1" smtClean="0"/>
              <a:t>Kuşaklararası</a:t>
            </a:r>
            <a:r>
              <a:rPr lang="en-US" dirty="0" smtClean="0"/>
              <a:t> </a:t>
            </a:r>
            <a:r>
              <a:rPr lang="en-US" dirty="0" err="1" smtClean="0"/>
              <a:t>çatışmalar</a:t>
            </a:r>
            <a:endParaRPr lang="en-US" dirty="0" smtClean="0"/>
          </a:p>
          <a:p>
            <a:r>
              <a:rPr lang="en-US" dirty="0" err="1" smtClean="0"/>
              <a:t>İşsizlik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ekonomik</a:t>
            </a:r>
            <a:r>
              <a:rPr lang="en-US" dirty="0" smtClean="0"/>
              <a:t> </a:t>
            </a:r>
            <a:r>
              <a:rPr lang="en-US" dirty="0" err="1" smtClean="0"/>
              <a:t>sorunlar</a:t>
            </a:r>
            <a:endParaRPr lang="en-US" dirty="0" smtClean="0"/>
          </a:p>
          <a:p>
            <a:r>
              <a:rPr lang="en-US" dirty="0" err="1" smtClean="0"/>
              <a:t>Eğitim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0388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Alt Başlık 2"/>
          <p:cNvSpPr>
            <a:spLocks noGrp="1"/>
          </p:cNvSpPr>
          <p:nvPr>
            <p:ph type="subTitle" idx="1"/>
          </p:nvPr>
        </p:nvSpPr>
        <p:spPr>
          <a:xfrm>
            <a:off x="1482725" y="1857375"/>
            <a:ext cx="9144000" cy="1655763"/>
          </a:xfrm>
        </p:spPr>
        <p:txBody>
          <a:bodyPr/>
          <a:lstStyle/>
          <a:p>
            <a:pPr eaLnBrk="1" hangingPunct="1"/>
            <a:r>
              <a:rPr lang="tr-TR" altLang="tr-TR" b="1" dirty="0" smtClean="0"/>
              <a:t>Yararlanılan Kaynaklar</a:t>
            </a:r>
          </a:p>
          <a:p>
            <a:pPr algn="just" eaLnBrk="1" hangingPunct="1"/>
            <a:r>
              <a:rPr lang="tr-TR" altLang="tr-TR" dirty="0" smtClean="0"/>
              <a:t>Bayhan, V. (2017). Türkiye’de Gençlik: Sorunlar, Değerler </a:t>
            </a:r>
            <a:r>
              <a:rPr lang="tr-TR" altLang="tr-TR" dirty="0"/>
              <a:t>ve Değişimler. İçinde </a:t>
            </a:r>
            <a:r>
              <a:rPr lang="tr-TR" altLang="tr-TR" dirty="0" err="1"/>
              <a:t>Memet</a:t>
            </a:r>
            <a:r>
              <a:rPr lang="tr-TR" altLang="tr-TR" dirty="0"/>
              <a:t> </a:t>
            </a:r>
            <a:r>
              <a:rPr lang="tr-TR" altLang="tr-TR" dirty="0" err="1"/>
              <a:t>Zencirkıran</a:t>
            </a:r>
            <a:r>
              <a:rPr lang="tr-TR" altLang="tr-TR" dirty="0"/>
              <a:t> (</a:t>
            </a:r>
            <a:r>
              <a:rPr lang="tr-TR" altLang="tr-TR" dirty="0" err="1"/>
              <a:t>Edt</a:t>
            </a:r>
            <a:r>
              <a:rPr lang="tr-TR" altLang="tr-TR" dirty="0"/>
              <a:t>.), Türkiye’nin Toplumsal Yapısı (s. </a:t>
            </a:r>
            <a:r>
              <a:rPr lang="tr-TR" altLang="tr-TR" dirty="0" smtClean="0"/>
              <a:t>353-385). </a:t>
            </a:r>
            <a:r>
              <a:rPr lang="tr-TR" altLang="tr-TR" dirty="0"/>
              <a:t>Bursa: Dora </a:t>
            </a:r>
            <a:endParaRPr lang="en-US" altLang="tr-TR" dirty="0" smtClean="0"/>
          </a:p>
          <a:p>
            <a:pPr lvl="0" algn="just" eaLnBrk="1" hangingPunct="1"/>
            <a:r>
              <a:rPr lang="en-US" dirty="0">
                <a:solidFill>
                  <a:prstClr val="black"/>
                </a:solidFill>
              </a:rPr>
              <a:t>Zencirkıran, M. </a:t>
            </a:r>
            <a:r>
              <a:rPr lang="en-US" dirty="0" err="1">
                <a:solidFill>
                  <a:prstClr val="black"/>
                </a:solidFill>
              </a:rPr>
              <a:t>Türkiye’nin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Toplumsal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Yapısı</a:t>
            </a:r>
            <a:r>
              <a:rPr lang="en-US" dirty="0">
                <a:solidFill>
                  <a:prstClr val="black"/>
                </a:solidFill>
              </a:rPr>
              <a:t>. </a:t>
            </a:r>
            <a:r>
              <a:rPr lang="en-US" dirty="0" err="1">
                <a:solidFill>
                  <a:prstClr val="black"/>
                </a:solidFill>
              </a:rPr>
              <a:t>Anadolu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Üniversitesi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Yayınları</a:t>
            </a:r>
            <a:r>
              <a:rPr lang="en-US" dirty="0">
                <a:solidFill>
                  <a:prstClr val="black"/>
                </a:solidFill>
              </a:rPr>
              <a:t>.  </a:t>
            </a:r>
            <a:endParaRPr lang="tr-TR" dirty="0">
              <a:solidFill>
                <a:prstClr val="black"/>
              </a:solidFill>
            </a:endParaRPr>
          </a:p>
          <a:p>
            <a:pPr algn="just" eaLnBrk="1" hangingPunct="1"/>
            <a:endParaRPr lang="tr-TR" altLang="tr-TR" dirty="0" smtClean="0"/>
          </a:p>
          <a:p>
            <a:pPr eaLnBrk="1" hangingPunct="1"/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32359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Genç </a:t>
            </a:r>
            <a:r>
              <a:rPr lang="en-US" dirty="0" err="1"/>
              <a:t>kimdir</a:t>
            </a:r>
            <a:r>
              <a:rPr lang="en-US" dirty="0"/>
              <a:t>?</a:t>
            </a:r>
            <a:br>
              <a:rPr lang="en-US" dirty="0"/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15-25 (UNESCO </a:t>
            </a:r>
            <a:r>
              <a:rPr lang="en-US" dirty="0" err="1" smtClean="0"/>
              <a:t>tanımı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Türkiye’de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birçok</a:t>
            </a:r>
            <a:r>
              <a:rPr lang="en-US" dirty="0" smtClean="0"/>
              <a:t> </a:t>
            </a:r>
            <a:r>
              <a:rPr lang="en-US" dirty="0" err="1" smtClean="0"/>
              <a:t>ülkede</a:t>
            </a:r>
            <a:r>
              <a:rPr lang="en-US" dirty="0" smtClean="0"/>
              <a:t> 15-24 </a:t>
            </a:r>
            <a:r>
              <a:rPr lang="en-US" dirty="0" err="1" smtClean="0"/>
              <a:t>yaş</a:t>
            </a:r>
            <a:r>
              <a:rPr lang="en-US" dirty="0" smtClean="0"/>
              <a:t> </a:t>
            </a:r>
            <a:r>
              <a:rPr lang="en-US" dirty="0" err="1" smtClean="0"/>
              <a:t>arası</a:t>
            </a:r>
            <a:endParaRPr lang="en-US" dirty="0" smtClean="0"/>
          </a:p>
          <a:p>
            <a:r>
              <a:rPr lang="en-US" dirty="0" err="1"/>
              <a:t>İnsanın</a:t>
            </a:r>
            <a:r>
              <a:rPr lang="en-US" dirty="0"/>
              <a:t> </a:t>
            </a:r>
            <a:r>
              <a:rPr lang="en-US" dirty="0" err="1"/>
              <a:t>bedensel</a:t>
            </a:r>
            <a:r>
              <a:rPr lang="en-US" dirty="0"/>
              <a:t>, </a:t>
            </a:r>
            <a:r>
              <a:rPr lang="en-US" dirty="0" err="1"/>
              <a:t>ruhsal</a:t>
            </a:r>
            <a:r>
              <a:rPr lang="en-US" dirty="0"/>
              <a:t>, </a:t>
            </a:r>
            <a:r>
              <a:rPr lang="en-US" dirty="0" err="1"/>
              <a:t>sosyal</a:t>
            </a:r>
            <a:r>
              <a:rPr lang="en-US" dirty="0"/>
              <a:t> </a:t>
            </a:r>
            <a:r>
              <a:rPr lang="en-US" dirty="0" err="1"/>
              <a:t>gelişmesinin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kişiliğinin</a:t>
            </a:r>
            <a:r>
              <a:rPr lang="en-US" dirty="0"/>
              <a:t> </a:t>
            </a:r>
            <a:r>
              <a:rPr lang="en-US" dirty="0" err="1"/>
              <a:t>oluşmasında</a:t>
            </a:r>
            <a:r>
              <a:rPr lang="en-US" dirty="0"/>
              <a:t> </a:t>
            </a:r>
            <a:r>
              <a:rPr lang="en-US" dirty="0" err="1"/>
              <a:t>hassas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dönemi</a:t>
            </a:r>
            <a:r>
              <a:rPr lang="en-US" dirty="0"/>
              <a:t> </a:t>
            </a:r>
            <a:r>
              <a:rPr lang="en-US" dirty="0" err="1" smtClean="0"/>
              <a:t>içerir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Türkiye’de</a:t>
            </a:r>
            <a:r>
              <a:rPr lang="en-US" dirty="0" smtClean="0"/>
              <a:t> 12 </a:t>
            </a:r>
            <a:r>
              <a:rPr lang="en-US" dirty="0" err="1" smtClean="0"/>
              <a:t>milyon</a:t>
            </a:r>
            <a:r>
              <a:rPr lang="en-US" dirty="0" smtClean="0"/>
              <a:t> 971 bin 396 </a:t>
            </a:r>
            <a:r>
              <a:rPr lang="en-US" dirty="0" err="1" smtClean="0"/>
              <a:t>genç</a:t>
            </a:r>
            <a:r>
              <a:rPr lang="en-US" dirty="0" smtClean="0"/>
              <a:t> </a:t>
            </a:r>
            <a:r>
              <a:rPr lang="en-US" dirty="0" err="1" smtClean="0"/>
              <a:t>bulunmaktadır</a:t>
            </a:r>
            <a:r>
              <a:rPr lang="en-US" dirty="0" smtClean="0"/>
              <a:t> (ADNKS, 2018)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718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Gençliğin</a:t>
            </a:r>
            <a:r>
              <a:rPr lang="en-US" dirty="0" smtClean="0"/>
              <a:t> </a:t>
            </a:r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kategorilerde</a:t>
            </a:r>
            <a:r>
              <a:rPr lang="en-US" dirty="0" smtClean="0"/>
              <a:t> </a:t>
            </a:r>
            <a:r>
              <a:rPr lang="en-US" dirty="0" err="1" smtClean="0"/>
              <a:t>değerlendirilmesinde</a:t>
            </a:r>
            <a:r>
              <a:rPr lang="en-US" dirty="0" smtClean="0"/>
              <a:t> </a:t>
            </a:r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unsurlar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Yaşanan</a:t>
            </a:r>
            <a:r>
              <a:rPr lang="en-US" dirty="0" smtClean="0"/>
              <a:t> </a:t>
            </a:r>
            <a:r>
              <a:rPr lang="en-US" dirty="0" err="1" smtClean="0"/>
              <a:t>yer</a:t>
            </a:r>
            <a:endParaRPr lang="en-US" dirty="0" smtClean="0"/>
          </a:p>
          <a:p>
            <a:r>
              <a:rPr lang="en-US" dirty="0" err="1" smtClean="0"/>
              <a:t>Cinsiyet</a:t>
            </a:r>
            <a:endParaRPr lang="en-US" dirty="0" smtClean="0"/>
          </a:p>
          <a:p>
            <a:r>
              <a:rPr lang="en-US" dirty="0" err="1" smtClean="0"/>
              <a:t>Eğitim</a:t>
            </a:r>
            <a:endParaRPr lang="en-US" dirty="0" smtClean="0"/>
          </a:p>
          <a:p>
            <a:r>
              <a:rPr lang="en-US" dirty="0" err="1" smtClean="0"/>
              <a:t>Çalışma</a:t>
            </a:r>
            <a:endParaRPr lang="en-US" dirty="0" smtClean="0"/>
          </a:p>
          <a:p>
            <a:r>
              <a:rPr lang="en-US" dirty="0" err="1" smtClean="0"/>
              <a:t>Ekonomik</a:t>
            </a:r>
            <a:r>
              <a:rPr lang="en-US" dirty="0" smtClean="0"/>
              <a:t> </a:t>
            </a:r>
            <a:r>
              <a:rPr lang="en-US" dirty="0" err="1" smtClean="0"/>
              <a:t>gelir</a:t>
            </a:r>
            <a:r>
              <a:rPr lang="en-US" dirty="0" smtClean="0"/>
              <a:t> </a:t>
            </a:r>
            <a:r>
              <a:rPr lang="en-US" dirty="0" err="1" smtClean="0"/>
              <a:t>farklılıkları</a:t>
            </a:r>
            <a:endParaRPr lang="en-US" dirty="0" smtClean="0"/>
          </a:p>
          <a:p>
            <a:r>
              <a:rPr lang="en-US" dirty="0" smtClean="0"/>
              <a:t>Din</a:t>
            </a:r>
          </a:p>
        </p:txBody>
      </p:sp>
    </p:spTree>
    <p:extLst>
      <p:ext uri="{BB962C8B-B14F-4D97-AF65-F5344CB8AC3E}">
        <p14:creationId xmlns:p14="http://schemas.microsoft.com/office/powerpoint/2010/main" val="1492434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Sessiz</a:t>
            </a:r>
            <a:r>
              <a:rPr lang="en-US" dirty="0" smtClean="0"/>
              <a:t> </a:t>
            </a:r>
            <a:r>
              <a:rPr lang="en-US" dirty="0" err="1" smtClean="0"/>
              <a:t>Kuşak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1920- 1945 </a:t>
            </a:r>
            <a:r>
              <a:rPr lang="en-US" dirty="0" err="1" smtClean="0"/>
              <a:t>yılları</a:t>
            </a:r>
            <a:r>
              <a:rPr lang="en-US" dirty="0" smtClean="0"/>
              <a:t> </a:t>
            </a:r>
            <a:r>
              <a:rPr lang="en-US" dirty="0" err="1" smtClean="0"/>
              <a:t>arasında</a:t>
            </a:r>
            <a:r>
              <a:rPr lang="en-US" dirty="0" smtClean="0"/>
              <a:t> </a:t>
            </a:r>
            <a:r>
              <a:rPr lang="en-US" dirty="0" err="1" smtClean="0"/>
              <a:t>doğanlar</a:t>
            </a:r>
            <a:endParaRPr lang="en-US" dirty="0" smtClean="0"/>
          </a:p>
          <a:p>
            <a:r>
              <a:rPr lang="en-US" dirty="0" err="1" smtClean="0"/>
              <a:t>Uyumlu</a:t>
            </a:r>
            <a:r>
              <a:rPr lang="en-US" dirty="0" smtClean="0"/>
              <a:t>, </a:t>
            </a:r>
            <a:r>
              <a:rPr lang="en-US" dirty="0" err="1" smtClean="0"/>
              <a:t>kanaatkar</a:t>
            </a:r>
            <a:r>
              <a:rPr lang="en-US" dirty="0" smtClean="0"/>
              <a:t>, </a:t>
            </a:r>
            <a:r>
              <a:rPr lang="en-US" dirty="0" err="1" smtClean="0"/>
              <a:t>çalışkan</a:t>
            </a:r>
            <a:r>
              <a:rPr lang="en-US" dirty="0" smtClean="0"/>
              <a:t>, </a:t>
            </a:r>
            <a:r>
              <a:rPr lang="en-US" dirty="0" err="1" smtClean="0"/>
              <a:t>tutkulu</a:t>
            </a:r>
            <a:r>
              <a:rPr lang="en-US" dirty="0" smtClean="0"/>
              <a:t>, </a:t>
            </a:r>
            <a:r>
              <a:rPr lang="en-US" dirty="0" err="1" smtClean="0"/>
              <a:t>otoriteye</a:t>
            </a:r>
            <a:r>
              <a:rPr lang="en-US" dirty="0" smtClean="0"/>
              <a:t> </a:t>
            </a:r>
            <a:r>
              <a:rPr lang="en-US" dirty="0" err="1" smtClean="0"/>
              <a:t>saygılı</a:t>
            </a:r>
            <a:endParaRPr lang="en-US" dirty="0" smtClean="0"/>
          </a:p>
          <a:p>
            <a:r>
              <a:rPr lang="en-US" dirty="0" err="1" smtClean="0"/>
              <a:t>Savaş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yokluk</a:t>
            </a:r>
            <a:r>
              <a:rPr lang="en-US" dirty="0" smtClean="0"/>
              <a:t> </a:t>
            </a:r>
            <a:r>
              <a:rPr lang="en-US" dirty="0" err="1" smtClean="0"/>
              <a:t>gören</a:t>
            </a:r>
            <a:r>
              <a:rPr lang="en-US" dirty="0" smtClean="0"/>
              <a:t> </a:t>
            </a:r>
            <a:r>
              <a:rPr lang="en-US" dirty="0" err="1" smtClean="0"/>
              <a:t>jenerasyon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232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Bebek</a:t>
            </a:r>
            <a:r>
              <a:rPr lang="en-US" dirty="0" smtClean="0"/>
              <a:t> </a:t>
            </a:r>
            <a:r>
              <a:rPr lang="en-US" dirty="0" err="1" smtClean="0"/>
              <a:t>Patlaması</a:t>
            </a:r>
            <a:r>
              <a:rPr lang="en-US" dirty="0" smtClean="0"/>
              <a:t> </a:t>
            </a:r>
            <a:r>
              <a:rPr lang="en-US" dirty="0" err="1" smtClean="0"/>
              <a:t>Kuşağı</a:t>
            </a:r>
            <a:r>
              <a:rPr lang="en-US" dirty="0" smtClean="0"/>
              <a:t> (Baby Boomers)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1946-1964 </a:t>
            </a:r>
            <a:r>
              <a:rPr lang="en-US" dirty="0" err="1" smtClean="0"/>
              <a:t>arası</a:t>
            </a:r>
            <a:r>
              <a:rPr lang="en-US" dirty="0" smtClean="0"/>
              <a:t> </a:t>
            </a:r>
            <a:r>
              <a:rPr lang="en-US" dirty="0" err="1" smtClean="0"/>
              <a:t>doğanlar</a:t>
            </a:r>
            <a:endParaRPr lang="en-US" dirty="0" smtClean="0"/>
          </a:p>
          <a:p>
            <a:r>
              <a:rPr lang="en-US" dirty="0" smtClean="0"/>
              <a:t>2. </a:t>
            </a:r>
            <a:r>
              <a:rPr lang="en-US" dirty="0" err="1" smtClean="0"/>
              <a:t>Dünya</a:t>
            </a:r>
            <a:r>
              <a:rPr lang="en-US" dirty="0" smtClean="0"/>
              <a:t> </a:t>
            </a:r>
            <a:r>
              <a:rPr lang="en-US" dirty="0" err="1" smtClean="0"/>
              <a:t>Savaşı</a:t>
            </a:r>
            <a:r>
              <a:rPr lang="en-US" dirty="0" smtClean="0"/>
              <a:t> </a:t>
            </a:r>
            <a:r>
              <a:rPr lang="en-US" dirty="0" err="1" smtClean="0"/>
              <a:t>sonrası</a:t>
            </a:r>
            <a:r>
              <a:rPr lang="en-US" dirty="0" smtClean="0"/>
              <a:t> </a:t>
            </a:r>
            <a:r>
              <a:rPr lang="en-US" dirty="0" err="1" smtClean="0"/>
              <a:t>bebek</a:t>
            </a:r>
            <a:r>
              <a:rPr lang="en-US" dirty="0" smtClean="0"/>
              <a:t> </a:t>
            </a:r>
            <a:r>
              <a:rPr lang="en-US" dirty="0" err="1" smtClean="0"/>
              <a:t>patlaması</a:t>
            </a:r>
            <a:endParaRPr lang="en-US" dirty="0" smtClean="0"/>
          </a:p>
          <a:p>
            <a:r>
              <a:rPr lang="en-US" dirty="0" err="1" smtClean="0"/>
              <a:t>Kuralcı</a:t>
            </a:r>
            <a:r>
              <a:rPr lang="en-US" dirty="0" smtClean="0"/>
              <a:t>, </a:t>
            </a:r>
            <a:r>
              <a:rPr lang="en-US" dirty="0" err="1" smtClean="0"/>
              <a:t>çalışkan</a:t>
            </a:r>
            <a:r>
              <a:rPr lang="en-US" dirty="0" smtClean="0"/>
              <a:t>, </a:t>
            </a:r>
            <a:r>
              <a:rPr lang="en-US" dirty="0" err="1" smtClean="0"/>
              <a:t>başarı</a:t>
            </a:r>
            <a:r>
              <a:rPr lang="en-US" dirty="0" smtClean="0"/>
              <a:t> </a:t>
            </a:r>
            <a:r>
              <a:rPr lang="en-US" dirty="0" err="1" smtClean="0"/>
              <a:t>odaklı</a:t>
            </a:r>
            <a:r>
              <a:rPr lang="en-US" dirty="0" smtClean="0"/>
              <a:t>, </a:t>
            </a:r>
            <a:r>
              <a:rPr lang="en-US" dirty="0" err="1" smtClean="0"/>
              <a:t>uyumlu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712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 </a:t>
            </a:r>
            <a:r>
              <a:rPr lang="en-US" dirty="0" err="1" smtClean="0"/>
              <a:t>Kuşağı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1965-1979 </a:t>
            </a:r>
            <a:r>
              <a:rPr lang="en-US" dirty="0" err="1" smtClean="0"/>
              <a:t>arası</a:t>
            </a:r>
            <a:r>
              <a:rPr lang="en-US" dirty="0" smtClean="0"/>
              <a:t> </a:t>
            </a:r>
            <a:r>
              <a:rPr lang="en-US" dirty="0" err="1" smtClean="0"/>
              <a:t>doğanlar</a:t>
            </a:r>
            <a:endParaRPr lang="en-US" dirty="0" smtClean="0"/>
          </a:p>
          <a:p>
            <a:r>
              <a:rPr lang="en-US" dirty="0" err="1" smtClean="0"/>
              <a:t>Şüpheci</a:t>
            </a:r>
            <a:r>
              <a:rPr lang="en-US" dirty="0" smtClean="0"/>
              <a:t>, </a:t>
            </a:r>
            <a:r>
              <a:rPr lang="en-US" dirty="0" err="1" smtClean="0"/>
              <a:t>rekabetçi</a:t>
            </a:r>
            <a:r>
              <a:rPr lang="en-US" dirty="0" smtClean="0"/>
              <a:t>, </a:t>
            </a:r>
            <a:r>
              <a:rPr lang="en-US" dirty="0" err="1" smtClean="0"/>
              <a:t>duyarlı</a:t>
            </a:r>
            <a:r>
              <a:rPr lang="en-US" dirty="0" smtClean="0"/>
              <a:t>, </a:t>
            </a:r>
            <a:r>
              <a:rPr lang="en-US" dirty="0" err="1" smtClean="0"/>
              <a:t>otoriteye</a:t>
            </a:r>
            <a:r>
              <a:rPr lang="en-US" dirty="0" smtClean="0"/>
              <a:t> </a:t>
            </a:r>
            <a:r>
              <a:rPr lang="en-US" dirty="0" err="1" smtClean="0"/>
              <a:t>saygılı,iş</a:t>
            </a:r>
            <a:r>
              <a:rPr lang="en-US" dirty="0" smtClean="0"/>
              <a:t> </a:t>
            </a:r>
            <a:r>
              <a:rPr lang="en-US" dirty="0" err="1" smtClean="0"/>
              <a:t>odaklı</a:t>
            </a:r>
            <a:r>
              <a:rPr lang="en-US" dirty="0" smtClean="0"/>
              <a:t>, </a:t>
            </a:r>
            <a:r>
              <a:rPr lang="en-US" dirty="0" err="1" smtClean="0"/>
              <a:t>sabırsız</a:t>
            </a:r>
            <a:r>
              <a:rPr lang="en-US" dirty="0" smtClean="0"/>
              <a:t>, </a:t>
            </a:r>
            <a:r>
              <a:rPr lang="en-US" dirty="0" err="1" smtClean="0"/>
              <a:t>mücadeleci</a:t>
            </a:r>
            <a:r>
              <a:rPr lang="en-US" dirty="0" smtClean="0"/>
              <a:t>, </a:t>
            </a:r>
            <a:r>
              <a:rPr lang="en-US" dirty="0" err="1" smtClean="0"/>
              <a:t>kanaatkar</a:t>
            </a:r>
            <a:endParaRPr lang="en-US" dirty="0" smtClean="0"/>
          </a:p>
          <a:p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iyi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yaşam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çocuk</a:t>
            </a:r>
            <a:r>
              <a:rPr lang="en-US" dirty="0" smtClean="0"/>
              <a:t> </a:t>
            </a:r>
            <a:r>
              <a:rPr lang="en-US" dirty="0" err="1" smtClean="0"/>
              <a:t>anlayışı</a:t>
            </a:r>
            <a:endParaRPr lang="en-US" dirty="0" smtClean="0"/>
          </a:p>
          <a:p>
            <a:r>
              <a:rPr lang="en-US" dirty="0" err="1" smtClean="0"/>
              <a:t>Maddiyata</a:t>
            </a:r>
            <a:r>
              <a:rPr lang="en-US" dirty="0" smtClean="0"/>
              <a:t> </a:t>
            </a:r>
            <a:r>
              <a:rPr lang="en-US" dirty="0" err="1" smtClean="0"/>
              <a:t>önem</a:t>
            </a:r>
            <a:r>
              <a:rPr lang="en-US" dirty="0" smtClean="0"/>
              <a:t> </a:t>
            </a:r>
            <a:r>
              <a:rPr lang="en-US" dirty="0" err="1" smtClean="0"/>
              <a:t>verme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918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 </a:t>
            </a:r>
            <a:r>
              <a:rPr lang="en-US" dirty="0" err="1" smtClean="0"/>
              <a:t>Kuşağı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1980-2000 </a:t>
            </a:r>
            <a:r>
              <a:rPr lang="en-US" dirty="0" err="1" smtClean="0"/>
              <a:t>arasında</a:t>
            </a:r>
            <a:r>
              <a:rPr lang="en-US" dirty="0" smtClean="0"/>
              <a:t> </a:t>
            </a:r>
            <a:r>
              <a:rPr lang="en-US" dirty="0" err="1" smtClean="0"/>
              <a:t>doğanlar</a:t>
            </a:r>
            <a:endParaRPr lang="en-US" dirty="0" smtClean="0"/>
          </a:p>
          <a:p>
            <a:r>
              <a:rPr lang="en-US" dirty="0" err="1" smtClean="0"/>
              <a:t>Sorgulayıcı</a:t>
            </a:r>
            <a:r>
              <a:rPr lang="en-US" dirty="0" smtClean="0"/>
              <a:t>, </a:t>
            </a:r>
            <a:r>
              <a:rPr lang="en-US" dirty="0" err="1" smtClean="0"/>
              <a:t>girişimci</a:t>
            </a:r>
            <a:r>
              <a:rPr lang="en-US" dirty="0" smtClean="0"/>
              <a:t>, </a:t>
            </a:r>
            <a:r>
              <a:rPr lang="en-US" dirty="0" err="1" smtClean="0"/>
              <a:t>tatminsiz</a:t>
            </a:r>
            <a:r>
              <a:rPr lang="en-US" dirty="0" smtClean="0"/>
              <a:t>, </a:t>
            </a:r>
            <a:r>
              <a:rPr lang="en-US" dirty="0" err="1" smtClean="0"/>
              <a:t>otoriteye</a:t>
            </a:r>
            <a:r>
              <a:rPr lang="en-US" dirty="0" smtClean="0"/>
              <a:t> </a:t>
            </a:r>
            <a:r>
              <a:rPr lang="en-US" dirty="0" err="1" smtClean="0"/>
              <a:t>karşı</a:t>
            </a:r>
            <a:r>
              <a:rPr lang="en-US" dirty="0" smtClean="0"/>
              <a:t> </a:t>
            </a:r>
            <a:r>
              <a:rPr lang="en-US" dirty="0" err="1" smtClean="0"/>
              <a:t>saldırgan</a:t>
            </a:r>
            <a:r>
              <a:rPr lang="en-US" dirty="0" smtClean="0"/>
              <a:t>, </a:t>
            </a:r>
            <a:r>
              <a:rPr lang="en-US" dirty="0" err="1" smtClean="0"/>
              <a:t>özgüvenli</a:t>
            </a:r>
            <a:r>
              <a:rPr lang="en-US" dirty="0" smtClean="0"/>
              <a:t>, </a:t>
            </a:r>
            <a:r>
              <a:rPr lang="en-US" dirty="0" err="1" smtClean="0"/>
              <a:t>gerçekçi</a:t>
            </a:r>
            <a:endParaRPr lang="en-US" dirty="0" smtClean="0"/>
          </a:p>
          <a:p>
            <a:r>
              <a:rPr lang="en-US" dirty="0" err="1" smtClean="0"/>
              <a:t>Teknoloji</a:t>
            </a:r>
            <a:r>
              <a:rPr lang="en-US" dirty="0" smtClean="0"/>
              <a:t> </a:t>
            </a:r>
            <a:r>
              <a:rPr lang="en-US" dirty="0" err="1" smtClean="0"/>
              <a:t>önemli</a:t>
            </a:r>
            <a:endParaRPr lang="en-US" dirty="0" smtClean="0"/>
          </a:p>
          <a:p>
            <a:r>
              <a:rPr lang="en-US" dirty="0" err="1" smtClean="0"/>
              <a:t>Akran</a:t>
            </a:r>
            <a:r>
              <a:rPr lang="en-US" dirty="0" smtClean="0"/>
              <a:t> </a:t>
            </a:r>
            <a:r>
              <a:rPr lang="en-US" dirty="0" err="1" smtClean="0"/>
              <a:t>bakış</a:t>
            </a:r>
            <a:r>
              <a:rPr lang="en-US" dirty="0" smtClean="0"/>
              <a:t> </a:t>
            </a:r>
            <a:r>
              <a:rPr lang="en-US" dirty="0" err="1" smtClean="0"/>
              <a:t>açısın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ekip</a:t>
            </a:r>
            <a:r>
              <a:rPr lang="en-US" dirty="0" smtClean="0"/>
              <a:t> </a:t>
            </a:r>
            <a:r>
              <a:rPr lang="en-US" dirty="0" err="1" smtClean="0"/>
              <a:t>ruhu</a:t>
            </a:r>
            <a:r>
              <a:rPr lang="en-US" dirty="0" smtClean="0"/>
              <a:t> </a:t>
            </a:r>
            <a:r>
              <a:rPr lang="en-US" dirty="0" err="1" smtClean="0"/>
              <a:t>önemli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050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 </a:t>
            </a:r>
            <a:r>
              <a:rPr lang="en-US" dirty="0" err="1" smtClean="0"/>
              <a:t>Kuşağı</a:t>
            </a:r>
            <a:r>
              <a:rPr lang="en-US" dirty="0" smtClean="0"/>
              <a:t>/</a:t>
            </a:r>
            <a:r>
              <a:rPr lang="en-US" dirty="0" err="1" smtClean="0"/>
              <a:t>Milenyum</a:t>
            </a:r>
            <a:r>
              <a:rPr lang="en-US" dirty="0" smtClean="0"/>
              <a:t> </a:t>
            </a:r>
            <a:r>
              <a:rPr lang="en-US" dirty="0" err="1" smtClean="0"/>
              <a:t>Kuşağı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2000 </a:t>
            </a:r>
            <a:r>
              <a:rPr lang="en-US" dirty="0" err="1" smtClean="0"/>
              <a:t>sonrası</a:t>
            </a:r>
            <a:r>
              <a:rPr lang="en-US" dirty="0" smtClean="0"/>
              <a:t> </a:t>
            </a:r>
            <a:r>
              <a:rPr lang="en-US" dirty="0" err="1" smtClean="0"/>
              <a:t>doğanlar</a:t>
            </a:r>
            <a:endParaRPr lang="en-US" dirty="0" smtClean="0"/>
          </a:p>
          <a:p>
            <a:r>
              <a:rPr lang="en-US" dirty="0" err="1" smtClean="0"/>
              <a:t>Yaratıcı</a:t>
            </a:r>
            <a:r>
              <a:rPr lang="en-US" dirty="0" smtClean="0"/>
              <a:t>, </a:t>
            </a:r>
            <a:r>
              <a:rPr lang="en-US" dirty="0" err="1" smtClean="0"/>
              <a:t>geleneksellikten</a:t>
            </a:r>
            <a:r>
              <a:rPr lang="en-US" dirty="0" smtClean="0"/>
              <a:t> </a:t>
            </a:r>
            <a:r>
              <a:rPr lang="en-US" dirty="0" err="1" smtClean="0"/>
              <a:t>uzak</a:t>
            </a:r>
            <a:r>
              <a:rPr lang="en-US" dirty="0" smtClean="0"/>
              <a:t>, </a:t>
            </a:r>
            <a:r>
              <a:rPr lang="en-US" dirty="0" err="1" smtClean="0"/>
              <a:t>tüketici</a:t>
            </a:r>
            <a:r>
              <a:rPr lang="en-US" dirty="0" smtClean="0"/>
              <a:t>, </a:t>
            </a:r>
            <a:r>
              <a:rPr lang="en-US" dirty="0" err="1" smtClean="0"/>
              <a:t>sonuç</a:t>
            </a:r>
            <a:r>
              <a:rPr lang="en-US" dirty="0" smtClean="0"/>
              <a:t> </a:t>
            </a:r>
            <a:r>
              <a:rPr lang="en-US" dirty="0" err="1" smtClean="0"/>
              <a:t>odaklı</a:t>
            </a:r>
            <a:r>
              <a:rPr lang="en-US" dirty="0" smtClean="0"/>
              <a:t>, </a:t>
            </a:r>
            <a:r>
              <a:rPr lang="en-US" dirty="0" err="1" smtClean="0"/>
              <a:t>güvenli</a:t>
            </a:r>
            <a:r>
              <a:rPr lang="en-US" dirty="0" smtClean="0"/>
              <a:t>, </a:t>
            </a:r>
            <a:r>
              <a:rPr lang="en-US" dirty="0" err="1" smtClean="0"/>
              <a:t>iletişime</a:t>
            </a:r>
            <a:r>
              <a:rPr lang="en-US" dirty="0" smtClean="0"/>
              <a:t> </a:t>
            </a:r>
            <a:r>
              <a:rPr lang="en-US" dirty="0" err="1" smtClean="0"/>
              <a:t>açık</a:t>
            </a:r>
            <a:endParaRPr lang="en-US" dirty="0" smtClean="0"/>
          </a:p>
          <a:p>
            <a:r>
              <a:rPr lang="en-US" dirty="0" err="1" smtClean="0"/>
              <a:t>Teknoloji</a:t>
            </a:r>
            <a:r>
              <a:rPr lang="en-US" dirty="0" smtClean="0"/>
              <a:t> </a:t>
            </a:r>
            <a:r>
              <a:rPr lang="en-US" dirty="0" err="1" smtClean="0"/>
              <a:t>yaşamlarının</a:t>
            </a:r>
            <a:r>
              <a:rPr lang="en-US" dirty="0" smtClean="0"/>
              <a:t> </a:t>
            </a:r>
            <a:r>
              <a:rPr lang="en-US" dirty="0" err="1" smtClean="0"/>
              <a:t>temeli</a:t>
            </a:r>
            <a:endParaRPr lang="en-US" dirty="0" smtClean="0"/>
          </a:p>
          <a:p>
            <a:r>
              <a:rPr lang="en-US" dirty="0" err="1" smtClean="0"/>
              <a:t>Ama</a:t>
            </a:r>
            <a:r>
              <a:rPr lang="en-US" dirty="0" smtClean="0"/>
              <a:t> </a:t>
            </a:r>
            <a:r>
              <a:rPr lang="en-US" dirty="0" err="1" smtClean="0"/>
              <a:t>yalnızlık</a:t>
            </a:r>
            <a:r>
              <a:rPr lang="en-US" dirty="0" smtClean="0"/>
              <a:t> </a:t>
            </a:r>
            <a:r>
              <a:rPr lang="en-US" dirty="0" err="1" smtClean="0"/>
              <a:t>çeken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kuşak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187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Cumhuriyet</a:t>
            </a:r>
            <a:r>
              <a:rPr lang="en-US" dirty="0" smtClean="0"/>
              <a:t> </a:t>
            </a:r>
            <a:r>
              <a:rPr lang="en-US" dirty="0" err="1" smtClean="0"/>
              <a:t>Dönemi</a:t>
            </a:r>
            <a:r>
              <a:rPr lang="en-US" dirty="0" smtClean="0"/>
              <a:t> </a:t>
            </a:r>
            <a:r>
              <a:rPr lang="en-US" dirty="0" err="1" smtClean="0"/>
              <a:t>Gençlik</a:t>
            </a:r>
            <a:r>
              <a:rPr lang="en-US" dirty="0" smtClean="0"/>
              <a:t> </a:t>
            </a:r>
            <a:r>
              <a:rPr lang="en-US" dirty="0" err="1" smtClean="0"/>
              <a:t>Politikaları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Milli</a:t>
            </a:r>
            <a:r>
              <a:rPr lang="en-US" dirty="0" smtClean="0"/>
              <a:t> </a:t>
            </a:r>
            <a:r>
              <a:rPr lang="en-US" dirty="0" err="1" smtClean="0"/>
              <a:t>eğitim</a:t>
            </a:r>
            <a:r>
              <a:rPr lang="en-US" dirty="0" smtClean="0"/>
              <a:t> </a:t>
            </a:r>
            <a:r>
              <a:rPr lang="en-US" dirty="0" err="1" smtClean="0"/>
              <a:t>politikası</a:t>
            </a:r>
            <a:endParaRPr lang="en-US" dirty="0" smtClean="0"/>
          </a:p>
          <a:p>
            <a:r>
              <a:rPr lang="en-US" dirty="0" err="1" smtClean="0"/>
              <a:t>Eğitim</a:t>
            </a:r>
            <a:r>
              <a:rPr lang="en-US" dirty="0" smtClean="0"/>
              <a:t> </a:t>
            </a:r>
            <a:r>
              <a:rPr lang="en-US" dirty="0" err="1" smtClean="0"/>
              <a:t>seviyesi</a:t>
            </a:r>
            <a:r>
              <a:rPr lang="en-US" dirty="0" smtClean="0"/>
              <a:t> </a:t>
            </a:r>
            <a:r>
              <a:rPr lang="en-US" dirty="0" err="1" smtClean="0"/>
              <a:t>yüksek</a:t>
            </a:r>
            <a:r>
              <a:rPr lang="en-US" dirty="0" smtClean="0"/>
              <a:t>, </a:t>
            </a:r>
            <a:r>
              <a:rPr lang="en-US" dirty="0" err="1" smtClean="0"/>
              <a:t>dveletçi</a:t>
            </a:r>
            <a:r>
              <a:rPr lang="en-US" dirty="0" smtClean="0"/>
              <a:t> ,idealist, </a:t>
            </a:r>
            <a:r>
              <a:rPr lang="en-US" dirty="0" err="1" smtClean="0"/>
              <a:t>laik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cumhuriyet</a:t>
            </a:r>
            <a:r>
              <a:rPr lang="en-US" dirty="0" smtClean="0"/>
              <a:t> </a:t>
            </a:r>
            <a:r>
              <a:rPr lang="en-US" dirty="0" err="1" smtClean="0"/>
              <a:t>değerlerine</a:t>
            </a:r>
            <a:r>
              <a:rPr lang="en-US" dirty="0" smtClean="0"/>
              <a:t> </a:t>
            </a:r>
            <a:r>
              <a:rPr lang="en-US" dirty="0" err="1" smtClean="0"/>
              <a:t>bağlı</a:t>
            </a:r>
            <a:r>
              <a:rPr lang="en-US" dirty="0" smtClean="0"/>
              <a:t> </a:t>
            </a:r>
            <a:r>
              <a:rPr lang="en-US" dirty="0" err="1" smtClean="0"/>
              <a:t>gençlik</a:t>
            </a:r>
            <a:r>
              <a:rPr lang="en-US" dirty="0" smtClean="0"/>
              <a:t> </a:t>
            </a:r>
            <a:r>
              <a:rPr lang="en-US" dirty="0" err="1" smtClean="0"/>
              <a:t>oluşturulması</a:t>
            </a:r>
            <a:endParaRPr lang="en-US" dirty="0" smtClean="0"/>
          </a:p>
          <a:p>
            <a:r>
              <a:rPr lang="en-US" dirty="0" err="1" smtClean="0"/>
              <a:t>Evrensel</a:t>
            </a:r>
            <a:r>
              <a:rPr lang="en-US" dirty="0" smtClean="0"/>
              <a:t> </a:t>
            </a:r>
            <a:r>
              <a:rPr lang="en-US" dirty="0" err="1" smtClean="0"/>
              <a:t>değerlerin</a:t>
            </a:r>
            <a:r>
              <a:rPr lang="en-US" dirty="0" smtClean="0"/>
              <a:t> </a:t>
            </a:r>
            <a:r>
              <a:rPr lang="en-US" dirty="0" err="1" smtClean="0"/>
              <a:t>aşılanması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86053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369</Words>
  <Application>Microsoft Office PowerPoint</Application>
  <PresentationFormat>Geniş ekran</PresentationFormat>
  <Paragraphs>79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1_Office Teması</vt:lpstr>
      <vt:lpstr>PowerPoint Sunusu</vt:lpstr>
      <vt:lpstr>Genç kimdir? </vt:lpstr>
      <vt:lpstr>Gençliğin farklı kategorilerde değerlendirilmesinde farklı unsurlar</vt:lpstr>
      <vt:lpstr>Sessiz Kuşak</vt:lpstr>
      <vt:lpstr>Bebek Patlaması Kuşağı (Baby Boomers)</vt:lpstr>
      <vt:lpstr>X Kuşağı</vt:lpstr>
      <vt:lpstr>Y Kuşağı</vt:lpstr>
      <vt:lpstr>Z Kuşağı/Milenyum Kuşağı</vt:lpstr>
      <vt:lpstr>Cumhuriyet Dönemi Gençlik Politikaları</vt:lpstr>
      <vt:lpstr>1960’lı ve 1970’li yıllar</vt:lpstr>
      <vt:lpstr>1980 ve 1990’lı yıllar</vt:lpstr>
      <vt:lpstr>2000’li yıllar</vt:lpstr>
      <vt:lpstr>Günümüz Gençliği Sınıflandırmaları</vt:lpstr>
      <vt:lpstr>Gençlik Sorunları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</dc:creator>
  <cp:lastModifiedBy>Burcu</cp:lastModifiedBy>
  <cp:revision>17</cp:revision>
  <dcterms:created xsi:type="dcterms:W3CDTF">2017-10-29T21:54:42Z</dcterms:created>
  <dcterms:modified xsi:type="dcterms:W3CDTF">2020-11-28T18:01:41Z</dcterms:modified>
</cp:coreProperties>
</file>